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8" r:id="rId5"/>
    <p:sldId id="256" r:id="rId6"/>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638"/>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938DD-B6BB-46FC-BC6A-13D808D8A324}" v="2" dt="2022-09-14T01:37:41.457"/>
    <p1510:client id="{E798A4D2-3096-4C05-B7BC-BCE39AB40DDE}" v="2" dt="2022-09-14T01:56:13.534"/>
    <p1510:client id="{F8724AEB-764C-EEA2-3157-D25E5B122124}" v="1" dt="2022-09-14T01:37:34.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1260" y="-1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havez III" userId="S::achavez_cftexas.org#ext#@texasedu.onmicrosoft.com::ba463049-cdc6-46d0-a359-ee211177d906" providerId="AD" clId="Web-{C95F5EBC-665E-B796-01CD-1A56F1259A80}"/>
    <pc:docChg chg="modSld">
      <pc:chgData name="Andres Chavez III" userId="S::achavez_cftexas.org#ext#@texasedu.onmicrosoft.com::ba463049-cdc6-46d0-a359-ee211177d906" providerId="AD" clId="Web-{C95F5EBC-665E-B796-01CD-1A56F1259A80}" dt="2022-08-30T21:09:54.307" v="198"/>
      <pc:docMkLst>
        <pc:docMk/>
      </pc:docMkLst>
      <pc:sldChg chg="modSp">
        <pc:chgData name="Andres Chavez III" userId="S::achavez_cftexas.org#ext#@texasedu.onmicrosoft.com::ba463049-cdc6-46d0-a359-ee211177d906" providerId="AD" clId="Web-{C95F5EBC-665E-B796-01CD-1A56F1259A80}" dt="2022-08-30T21:09:31.150" v="194"/>
        <pc:sldMkLst>
          <pc:docMk/>
          <pc:sldMk cId="2458424211" sldId="256"/>
        </pc:sldMkLst>
        <pc:spChg chg="ord">
          <ac:chgData name="Andres Chavez III" userId="S::achavez_cftexas.org#ext#@texasedu.onmicrosoft.com::ba463049-cdc6-46d0-a359-ee211177d906" providerId="AD" clId="Web-{C95F5EBC-665E-B796-01CD-1A56F1259A80}" dt="2022-08-30T21:09:17.447" v="183"/>
          <ac:spMkLst>
            <pc:docMk/>
            <pc:sldMk cId="2458424211" sldId="256"/>
            <ac:spMk id="2" creationId="{B491E0FF-F45D-F067-DE3B-61EF6206B4F6}"/>
          </ac:spMkLst>
        </pc:spChg>
        <pc:spChg chg="ord">
          <ac:chgData name="Andres Chavez III" userId="S::achavez_cftexas.org#ext#@texasedu.onmicrosoft.com::ba463049-cdc6-46d0-a359-ee211177d906" providerId="AD" clId="Web-{C95F5EBC-665E-B796-01CD-1A56F1259A80}" dt="2022-08-30T21:09:13.619" v="178"/>
          <ac:spMkLst>
            <pc:docMk/>
            <pc:sldMk cId="2458424211" sldId="256"/>
            <ac:spMk id="5" creationId="{2DD45E37-0456-9A71-5910-812F50926441}"/>
          </ac:spMkLst>
        </pc:spChg>
        <pc:spChg chg="ord">
          <ac:chgData name="Andres Chavez III" userId="S::achavez_cftexas.org#ext#@texasedu.onmicrosoft.com::ba463049-cdc6-46d0-a359-ee211177d906" providerId="AD" clId="Web-{C95F5EBC-665E-B796-01CD-1A56F1259A80}" dt="2022-08-30T21:09:20.181" v="187"/>
          <ac:spMkLst>
            <pc:docMk/>
            <pc:sldMk cId="2458424211" sldId="256"/>
            <ac:spMk id="7" creationId="{F976505E-EAA1-6B2A-601E-BA94742AC963}"/>
          </ac:spMkLst>
        </pc:spChg>
        <pc:spChg chg="ord">
          <ac:chgData name="Andres Chavez III" userId="S::achavez_cftexas.org#ext#@texasedu.onmicrosoft.com::ba463049-cdc6-46d0-a359-ee211177d906" providerId="AD" clId="Web-{C95F5EBC-665E-B796-01CD-1A56F1259A80}" dt="2022-08-30T21:09:22.572" v="189"/>
          <ac:spMkLst>
            <pc:docMk/>
            <pc:sldMk cId="2458424211" sldId="256"/>
            <ac:spMk id="9" creationId="{DED2BD24-5607-B42A-2702-BCF4941DC38C}"/>
          </ac:spMkLst>
        </pc:spChg>
        <pc:graphicFrameChg chg="mod ord modGraphic">
          <ac:chgData name="Andres Chavez III" userId="S::achavez_cftexas.org#ext#@texasedu.onmicrosoft.com::ba463049-cdc6-46d0-a359-ee211177d906" providerId="AD" clId="Web-{C95F5EBC-665E-B796-01CD-1A56F1259A80}" dt="2022-08-30T21:09:28.510" v="192"/>
          <ac:graphicFrameMkLst>
            <pc:docMk/>
            <pc:sldMk cId="2458424211" sldId="256"/>
            <ac:graphicFrameMk id="3" creationId="{056CCD33-F41C-3271-0BF6-E24B4BE9EB18}"/>
          </ac:graphicFrameMkLst>
        </pc:graphicFrameChg>
        <pc:graphicFrameChg chg="mod modGraphic">
          <ac:chgData name="Andres Chavez III" userId="S::achavez_cftexas.org#ext#@texasedu.onmicrosoft.com::ba463049-cdc6-46d0-a359-ee211177d906" providerId="AD" clId="Web-{C95F5EBC-665E-B796-01CD-1A56F1259A80}" dt="2022-08-30T20:47:52.532" v="37"/>
          <ac:graphicFrameMkLst>
            <pc:docMk/>
            <pc:sldMk cId="2458424211" sldId="256"/>
            <ac:graphicFrameMk id="6" creationId="{DAF8A1F2-E113-5548-F2CF-E225B5DDB971}"/>
          </ac:graphicFrameMkLst>
        </pc:graphicFrameChg>
        <pc:graphicFrameChg chg="ord">
          <ac:chgData name="Andres Chavez III" userId="S::achavez_cftexas.org#ext#@texasedu.onmicrosoft.com::ba463049-cdc6-46d0-a359-ee211177d906" providerId="AD" clId="Web-{C95F5EBC-665E-B796-01CD-1A56F1259A80}" dt="2022-08-30T21:09:31.150" v="194"/>
          <ac:graphicFrameMkLst>
            <pc:docMk/>
            <pc:sldMk cId="2458424211" sldId="256"/>
            <ac:graphicFrameMk id="8" creationId="{004D2EB4-0AA6-8988-7A0A-5CDE5FA07DAF}"/>
          </ac:graphicFrameMkLst>
        </pc:graphicFrameChg>
      </pc:sldChg>
      <pc:sldChg chg="modSp">
        <pc:chgData name="Andres Chavez III" userId="S::achavez_cftexas.org#ext#@texasedu.onmicrosoft.com::ba463049-cdc6-46d0-a359-ee211177d906" providerId="AD" clId="Web-{C95F5EBC-665E-B796-01CD-1A56F1259A80}" dt="2022-08-30T21:09:06.056" v="177"/>
        <pc:sldMkLst>
          <pc:docMk/>
          <pc:sldMk cId="2115741379" sldId="257"/>
        </pc:sldMkLst>
        <pc:spChg chg="ord">
          <ac:chgData name="Andres Chavez III" userId="S::achavez_cftexas.org#ext#@texasedu.onmicrosoft.com::ba463049-cdc6-46d0-a359-ee211177d906" providerId="AD" clId="Web-{C95F5EBC-665E-B796-01CD-1A56F1259A80}" dt="2022-08-30T21:08:56.087" v="173"/>
          <ac:spMkLst>
            <pc:docMk/>
            <pc:sldMk cId="2115741379" sldId="257"/>
            <ac:spMk id="2" creationId="{6B1737AD-4435-0540-3EB2-0B40B790C8F9}"/>
          </ac:spMkLst>
        </pc:spChg>
        <pc:spChg chg="ord">
          <ac:chgData name="Andres Chavez III" userId="S::achavez_cftexas.org#ext#@texasedu.onmicrosoft.com::ba463049-cdc6-46d0-a359-ee211177d906" providerId="AD" clId="Web-{C95F5EBC-665E-B796-01CD-1A56F1259A80}" dt="2022-08-30T21:09:06.056" v="177"/>
          <ac:spMkLst>
            <pc:docMk/>
            <pc:sldMk cId="2115741379" sldId="257"/>
            <ac:spMk id="20" creationId="{9B01E447-DC56-6C34-7EC9-E71AB3843F05}"/>
          </ac:spMkLst>
        </pc:spChg>
        <pc:spChg chg="mod ord">
          <ac:chgData name="Andres Chavez III" userId="S::achavez_cftexas.org#ext#@texasedu.onmicrosoft.com::ba463049-cdc6-46d0-a359-ee211177d906" providerId="AD" clId="Web-{C95F5EBC-665E-B796-01CD-1A56F1259A80}" dt="2022-08-30T21:09:03.368" v="176"/>
          <ac:spMkLst>
            <pc:docMk/>
            <pc:sldMk cId="2115741379" sldId="257"/>
            <ac:spMk id="1027" creationId="{3F57E4A6-F203-8179-D007-29521C7B6A20}"/>
          </ac:spMkLst>
        </pc:spChg>
        <pc:graphicFrameChg chg="mod">
          <ac:chgData name="Andres Chavez III" userId="S::achavez_cftexas.org#ext#@texasedu.onmicrosoft.com::ba463049-cdc6-46d0-a359-ee211177d906" providerId="AD" clId="Web-{C95F5EBC-665E-B796-01CD-1A56F1259A80}" dt="2022-08-30T20:47:14.906" v="24" actId="1076"/>
          <ac:graphicFrameMkLst>
            <pc:docMk/>
            <pc:sldMk cId="2115741379" sldId="257"/>
            <ac:graphicFrameMk id="1025" creationId="{9353EF7D-FC84-0A9D-002E-F3C8F8BE05A9}"/>
          </ac:graphicFrameMkLst>
        </pc:graphicFrameChg>
        <pc:picChg chg="ord">
          <ac:chgData name="Andres Chavez III" userId="S::achavez_cftexas.org#ext#@texasedu.onmicrosoft.com::ba463049-cdc6-46d0-a359-ee211177d906" providerId="AD" clId="Web-{C95F5EBC-665E-B796-01CD-1A56F1259A80}" dt="2022-08-30T21:09:00.196" v="174"/>
          <ac:picMkLst>
            <pc:docMk/>
            <pc:sldMk cId="2115741379" sldId="257"/>
            <ac:picMk id="19" creationId="{D425DCFA-B400-9CF5-A7DC-48A130056933}"/>
          </ac:picMkLst>
        </pc:picChg>
      </pc:sldChg>
      <pc:sldChg chg="delSp modSp">
        <pc:chgData name="Andres Chavez III" userId="S::achavez_cftexas.org#ext#@texasedu.onmicrosoft.com::ba463049-cdc6-46d0-a359-ee211177d906" providerId="AD" clId="Web-{C95F5EBC-665E-B796-01CD-1A56F1259A80}" dt="2022-08-30T21:08:36.055" v="172"/>
        <pc:sldMkLst>
          <pc:docMk/>
          <pc:sldMk cId="380214965" sldId="258"/>
        </pc:sldMkLst>
        <pc:spChg chg="mod ord">
          <ac:chgData name="Andres Chavez III" userId="S::achavez_cftexas.org#ext#@texasedu.onmicrosoft.com::ba463049-cdc6-46d0-a359-ee211177d906" providerId="AD" clId="Web-{C95F5EBC-665E-B796-01CD-1A56F1259A80}" dt="2022-08-30T21:05:18.486" v="72"/>
          <ac:spMkLst>
            <pc:docMk/>
            <pc:sldMk cId="380214965" sldId="258"/>
            <ac:spMk id="2" creationId="{6B1737AD-4435-0540-3EB2-0B40B790C8F9}"/>
          </ac:spMkLst>
        </pc:spChg>
        <pc:spChg chg="mod ord">
          <ac:chgData name="Andres Chavez III" userId="S::achavez_cftexas.org#ext#@texasedu.onmicrosoft.com::ba463049-cdc6-46d0-a359-ee211177d906" providerId="AD" clId="Web-{C95F5EBC-665E-B796-01CD-1A56F1259A80}" dt="2022-08-30T21:05:41.862" v="102"/>
          <ac:spMkLst>
            <pc:docMk/>
            <pc:sldMk cId="380214965" sldId="258"/>
            <ac:spMk id="4" creationId="{1206FB2D-DE24-0B20-089B-E718E5032C5E}"/>
          </ac:spMkLst>
        </pc:spChg>
        <pc:spChg chg="ord">
          <ac:chgData name="Andres Chavez III" userId="S::achavez_cftexas.org#ext#@texasedu.onmicrosoft.com::ba463049-cdc6-46d0-a359-ee211177d906" providerId="AD" clId="Web-{C95F5EBC-665E-B796-01CD-1A56F1259A80}" dt="2022-08-30T21:05:52.909" v="109"/>
          <ac:spMkLst>
            <pc:docMk/>
            <pc:sldMk cId="380214965" sldId="258"/>
            <ac:spMk id="5" creationId="{F8F86D22-AF8A-4173-E271-F6EC6B1A2227}"/>
          </ac:spMkLst>
        </pc:spChg>
        <pc:spChg chg="ord">
          <ac:chgData name="Andres Chavez III" userId="S::achavez_cftexas.org#ext#@texasedu.onmicrosoft.com::ba463049-cdc6-46d0-a359-ee211177d906" providerId="AD" clId="Web-{C95F5EBC-665E-B796-01CD-1A56F1259A80}" dt="2022-08-30T21:06:03.269" v="121"/>
          <ac:spMkLst>
            <pc:docMk/>
            <pc:sldMk cId="380214965" sldId="258"/>
            <ac:spMk id="7" creationId="{418CD8EF-2D1F-02D6-2E0A-A6D3790C1525}"/>
          </ac:spMkLst>
        </pc:spChg>
        <pc:spChg chg="mod ord">
          <ac:chgData name="Andres Chavez III" userId="S::achavez_cftexas.org#ext#@texasedu.onmicrosoft.com::ba463049-cdc6-46d0-a359-ee211177d906" providerId="AD" clId="Web-{C95F5EBC-665E-B796-01CD-1A56F1259A80}" dt="2022-08-30T21:06:13.660" v="132"/>
          <ac:spMkLst>
            <pc:docMk/>
            <pc:sldMk cId="380214965" sldId="258"/>
            <ac:spMk id="21" creationId="{77D1060B-498D-5699-38A4-622C19750F17}"/>
          </ac:spMkLst>
        </pc:spChg>
        <pc:spChg chg="mod ord">
          <ac:chgData name="Andres Chavez III" userId="S::achavez_cftexas.org#ext#@texasedu.onmicrosoft.com::ba463049-cdc6-46d0-a359-ee211177d906" providerId="AD" clId="Web-{C95F5EBC-665E-B796-01CD-1A56F1259A80}" dt="2022-08-30T21:06:37.083" v="145"/>
          <ac:spMkLst>
            <pc:docMk/>
            <pc:sldMk cId="380214965" sldId="258"/>
            <ac:spMk id="22" creationId="{B8492F22-9EDB-B130-6173-ADBB1BA28B5A}"/>
          </ac:spMkLst>
        </pc:spChg>
        <pc:spChg chg="ord">
          <ac:chgData name="Andres Chavez III" userId="S::achavez_cftexas.org#ext#@texasedu.onmicrosoft.com::ba463049-cdc6-46d0-a359-ee211177d906" providerId="AD" clId="Web-{C95F5EBC-665E-B796-01CD-1A56F1259A80}" dt="2022-08-30T21:08:05.460" v="156"/>
          <ac:spMkLst>
            <pc:docMk/>
            <pc:sldMk cId="380214965" sldId="258"/>
            <ac:spMk id="23" creationId="{B63C6D94-62AA-E2D0-FFDB-465F6F55EAB9}"/>
          </ac:spMkLst>
        </pc:spChg>
        <pc:spChg chg="mod ord">
          <ac:chgData name="Andres Chavez III" userId="S::achavez_cftexas.org#ext#@texasedu.onmicrosoft.com::ba463049-cdc6-46d0-a359-ee211177d906" providerId="AD" clId="Web-{C95F5EBC-665E-B796-01CD-1A56F1259A80}" dt="2022-08-30T21:08:27.336" v="169"/>
          <ac:spMkLst>
            <pc:docMk/>
            <pc:sldMk cId="380214965" sldId="258"/>
            <ac:spMk id="28" creationId="{12E02463-CD5F-D1DD-B59B-A5477635CC57}"/>
          </ac:spMkLst>
        </pc:spChg>
        <pc:spChg chg="del">
          <ac:chgData name="Andres Chavez III" userId="S::achavez_cftexas.org#ext#@texasedu.onmicrosoft.com::ba463049-cdc6-46d0-a359-ee211177d906" providerId="AD" clId="Web-{C95F5EBC-665E-B796-01CD-1A56F1259A80}" dt="2022-08-30T21:03:25.780" v="57"/>
          <ac:spMkLst>
            <pc:docMk/>
            <pc:sldMk cId="380214965" sldId="258"/>
            <ac:spMk id="29" creationId="{C5D89CF7-D2F4-FD35-B1F2-886B2EB29851}"/>
          </ac:spMkLst>
        </pc:spChg>
        <pc:graphicFrameChg chg="ord">
          <ac:chgData name="Andres Chavez III" userId="S::achavez_cftexas.org#ext#@texasedu.onmicrosoft.com::ba463049-cdc6-46d0-a359-ee211177d906" providerId="AD" clId="Web-{C95F5EBC-665E-B796-01CD-1A56F1259A80}" dt="2022-08-30T21:08:15.445" v="161"/>
          <ac:graphicFrameMkLst>
            <pc:docMk/>
            <pc:sldMk cId="380214965" sldId="258"/>
            <ac:graphicFrameMk id="24" creationId="{38395C62-94A4-41FC-B070-A87B662CD839}"/>
          </ac:graphicFrameMkLst>
        </pc:graphicFrameChg>
        <pc:picChg chg="ord">
          <ac:chgData name="Andres Chavez III" userId="S::achavez_cftexas.org#ext#@texasedu.onmicrosoft.com::ba463049-cdc6-46d0-a359-ee211177d906" providerId="AD" clId="Web-{C95F5EBC-665E-B796-01CD-1A56F1259A80}" dt="2022-08-30T21:05:32.503" v="87"/>
          <ac:picMkLst>
            <pc:docMk/>
            <pc:sldMk cId="380214965" sldId="258"/>
            <ac:picMk id="3" creationId="{A90FCBFA-7DE8-20E2-2418-A6CFFBF63DBD}"/>
          </ac:picMkLst>
        </pc:picChg>
        <pc:picChg chg="ord">
          <ac:chgData name="Andres Chavez III" userId="S::achavez_cftexas.org#ext#@texasedu.onmicrosoft.com::ba463049-cdc6-46d0-a359-ee211177d906" providerId="AD" clId="Web-{C95F5EBC-665E-B796-01CD-1A56F1259A80}" dt="2022-08-30T21:08:36.055" v="172"/>
          <ac:picMkLst>
            <pc:docMk/>
            <pc:sldMk cId="380214965" sldId="258"/>
            <ac:picMk id="8" creationId="{2233EA44-6F13-BC30-5041-D19C633D4BDF}"/>
          </ac:picMkLst>
        </pc:picChg>
        <pc:cxnChg chg="ord">
          <ac:chgData name="Andres Chavez III" userId="S::achavez_cftexas.org#ext#@texasedu.onmicrosoft.com::ba463049-cdc6-46d0-a359-ee211177d906" providerId="AD" clId="Web-{C95F5EBC-665E-B796-01CD-1A56F1259A80}" dt="2022-08-30T21:07:55.632" v="149"/>
          <ac:cxnSpMkLst>
            <pc:docMk/>
            <pc:sldMk cId="380214965" sldId="258"/>
            <ac:cxnSpMk id="9" creationId="{CFB05A93-22EA-C812-084F-141BBFCDBE23}"/>
          </ac:cxnSpMkLst>
        </pc:cxnChg>
        <pc:cxnChg chg="ord">
          <ac:chgData name="Andres Chavez III" userId="S::achavez_cftexas.org#ext#@texasedu.onmicrosoft.com::ba463049-cdc6-46d0-a359-ee211177d906" providerId="AD" clId="Web-{C95F5EBC-665E-B796-01CD-1A56F1259A80}" dt="2022-08-30T21:06:24.863" v="136"/>
          <ac:cxnSpMkLst>
            <pc:docMk/>
            <pc:sldMk cId="380214965" sldId="258"/>
            <ac:cxnSpMk id="14" creationId="{BACBBB07-6B81-97C8-794A-73D74F0EFA14}"/>
          </ac:cxnSpMkLst>
        </pc:cxnChg>
        <pc:cxnChg chg="ord">
          <ac:chgData name="Andres Chavez III" userId="S::achavez_cftexas.org#ext#@texasedu.onmicrosoft.com::ba463049-cdc6-46d0-a359-ee211177d906" providerId="AD" clId="Web-{C95F5EBC-665E-B796-01CD-1A56F1259A80}" dt="2022-08-30T21:08:23.305" v="165"/>
          <ac:cxnSpMkLst>
            <pc:docMk/>
            <pc:sldMk cId="380214965" sldId="258"/>
            <ac:cxnSpMk id="16" creationId="{708A0F3E-569B-532F-9516-9A9608D87104}"/>
          </ac:cxnSpMkLst>
        </pc:cxnChg>
        <pc:cxnChg chg="mod ord">
          <ac:chgData name="Andres Chavez III" userId="S::achavez_cftexas.org#ext#@texasedu.onmicrosoft.com::ba463049-cdc6-46d0-a359-ee211177d906" providerId="AD" clId="Web-{C95F5EBC-665E-B796-01CD-1A56F1259A80}" dt="2022-08-30T21:08:30.664" v="171"/>
          <ac:cxnSpMkLst>
            <pc:docMk/>
            <pc:sldMk cId="380214965" sldId="258"/>
            <ac:cxnSpMk id="18" creationId="{3E0B55FA-4C6D-070C-9D35-40456831CEDB}"/>
          </ac:cxnSpMkLst>
        </pc:cxnChg>
      </pc:sldChg>
      <pc:sldChg chg="modSp">
        <pc:chgData name="Andres Chavez III" userId="S::achavez_cftexas.org#ext#@texasedu.onmicrosoft.com::ba463049-cdc6-46d0-a359-ee211177d906" providerId="AD" clId="Web-{C95F5EBC-665E-B796-01CD-1A56F1259A80}" dt="2022-08-30T21:09:54.307" v="198"/>
        <pc:sldMkLst>
          <pc:docMk/>
          <pc:sldMk cId="1663974558" sldId="259"/>
        </pc:sldMkLst>
        <pc:spChg chg="ord">
          <ac:chgData name="Andres Chavez III" userId="S::achavez_cftexas.org#ext#@texasedu.onmicrosoft.com::ba463049-cdc6-46d0-a359-ee211177d906" providerId="AD" clId="Web-{C95F5EBC-665E-B796-01CD-1A56F1259A80}" dt="2022-08-30T21:09:44.698" v="195"/>
          <ac:spMkLst>
            <pc:docMk/>
            <pc:sldMk cId="1663974558" sldId="259"/>
            <ac:spMk id="5" creationId="{2DD45E37-0456-9A71-5910-812F50926441}"/>
          </ac:spMkLst>
        </pc:spChg>
        <pc:spChg chg="ord">
          <ac:chgData name="Andres Chavez III" userId="S::achavez_cftexas.org#ext#@texasedu.onmicrosoft.com::ba463049-cdc6-46d0-a359-ee211177d906" providerId="AD" clId="Web-{C95F5EBC-665E-B796-01CD-1A56F1259A80}" dt="2022-08-30T21:09:52.807" v="197"/>
          <ac:spMkLst>
            <pc:docMk/>
            <pc:sldMk cId="1663974558" sldId="259"/>
            <ac:spMk id="13" creationId="{4F922674-3389-6DFF-D287-D7EAB12CD46D}"/>
          </ac:spMkLst>
        </pc:spChg>
        <pc:spChg chg="ord">
          <ac:chgData name="Andres Chavez III" userId="S::achavez_cftexas.org#ext#@texasedu.onmicrosoft.com::ba463049-cdc6-46d0-a359-ee211177d906" providerId="AD" clId="Web-{C95F5EBC-665E-B796-01CD-1A56F1259A80}" dt="2022-08-30T21:09:49.839" v="196"/>
          <ac:spMkLst>
            <pc:docMk/>
            <pc:sldMk cId="1663974558" sldId="259"/>
            <ac:spMk id="14" creationId="{ED792C4E-CC7C-1F50-F9D3-B7BDD0BEE4D5}"/>
          </ac:spMkLst>
        </pc:spChg>
        <pc:graphicFrameChg chg="ord">
          <ac:chgData name="Andres Chavez III" userId="S::achavez_cftexas.org#ext#@texasedu.onmicrosoft.com::ba463049-cdc6-46d0-a359-ee211177d906" providerId="AD" clId="Web-{C95F5EBC-665E-B796-01CD-1A56F1259A80}" dt="2022-08-30T21:09:54.307" v="198"/>
          <ac:graphicFrameMkLst>
            <pc:docMk/>
            <pc:sldMk cId="1663974558" sldId="259"/>
            <ac:graphicFrameMk id="15" creationId="{97395A7A-D529-5527-E1AB-724004545FC8}"/>
          </ac:graphicFrameMkLst>
        </pc:graphicFrameChg>
      </pc:sldChg>
    </pc:docChg>
  </pc:docChgLst>
  <pc:docChgLst>
    <pc:chgData name="Hausle, Mary" userId="S::mary.hausle@tea.texas.gov::87eddef3-5607-49d0-a9df-73a66103ddd4" providerId="AD" clId="Web-{757A78C2-B6A4-486B-A29C-F5B598D9458F}"/>
    <pc:docChg chg="modSld">
      <pc:chgData name="Hausle, Mary" userId="S::mary.hausle@tea.texas.gov::87eddef3-5607-49d0-a9df-73a66103ddd4" providerId="AD" clId="Web-{757A78C2-B6A4-486B-A29C-F5B598D9458F}" dt="2022-08-29T19:22:13.839" v="7"/>
      <pc:docMkLst>
        <pc:docMk/>
      </pc:docMkLst>
      <pc:sldChg chg="modSp">
        <pc:chgData name="Hausle, Mary" userId="S::mary.hausle@tea.texas.gov::87eddef3-5607-49d0-a9df-73a66103ddd4" providerId="AD" clId="Web-{757A78C2-B6A4-486B-A29C-F5B598D9458F}" dt="2022-08-29T19:22:09.635" v="5"/>
        <pc:sldMkLst>
          <pc:docMk/>
          <pc:sldMk cId="2458424211" sldId="256"/>
        </pc:sldMkLst>
        <pc:graphicFrameChg chg="mod modGraphic">
          <ac:chgData name="Hausle, Mary" userId="S::mary.hausle@tea.texas.gov::87eddef3-5607-49d0-a9df-73a66103ddd4" providerId="AD" clId="Web-{757A78C2-B6A4-486B-A29C-F5B598D9458F}" dt="2022-08-29T19:22:07.198" v="1"/>
          <ac:graphicFrameMkLst>
            <pc:docMk/>
            <pc:sldMk cId="2458424211" sldId="256"/>
            <ac:graphicFrameMk id="3" creationId="{056CCD33-F41C-3271-0BF6-E24B4BE9EB18}"/>
          </ac:graphicFrameMkLst>
        </pc:graphicFrameChg>
        <pc:graphicFrameChg chg="mod modGraphic">
          <ac:chgData name="Hausle, Mary" userId="S::mary.hausle@tea.texas.gov::87eddef3-5607-49d0-a9df-73a66103ddd4" providerId="AD" clId="Web-{757A78C2-B6A4-486B-A29C-F5B598D9458F}" dt="2022-08-29T19:22:09.635" v="5"/>
          <ac:graphicFrameMkLst>
            <pc:docMk/>
            <pc:sldMk cId="2458424211" sldId="256"/>
            <ac:graphicFrameMk id="6" creationId="{DAF8A1F2-E113-5548-F2CF-E225B5DDB971}"/>
          </ac:graphicFrameMkLst>
        </pc:graphicFrameChg>
        <pc:graphicFrameChg chg="mod modGraphic">
          <ac:chgData name="Hausle, Mary" userId="S::mary.hausle@tea.texas.gov::87eddef3-5607-49d0-a9df-73a66103ddd4" providerId="AD" clId="Web-{757A78C2-B6A4-486B-A29C-F5B598D9458F}" dt="2022-08-29T19:22:08.745" v="3"/>
          <ac:graphicFrameMkLst>
            <pc:docMk/>
            <pc:sldMk cId="2458424211" sldId="256"/>
            <ac:graphicFrameMk id="8" creationId="{004D2EB4-0AA6-8988-7A0A-5CDE5FA07DAF}"/>
          </ac:graphicFrameMkLst>
        </pc:graphicFrameChg>
      </pc:sldChg>
      <pc:sldChg chg="modSp">
        <pc:chgData name="Hausle, Mary" userId="S::mary.hausle@tea.texas.gov::87eddef3-5607-49d0-a9df-73a66103ddd4" providerId="AD" clId="Web-{757A78C2-B6A4-486B-A29C-F5B598D9458F}" dt="2022-08-29T19:22:13.839" v="7"/>
        <pc:sldMkLst>
          <pc:docMk/>
          <pc:sldMk cId="1663974558" sldId="259"/>
        </pc:sldMkLst>
        <pc:graphicFrameChg chg="mod modGraphic">
          <ac:chgData name="Hausle, Mary" userId="S::mary.hausle@tea.texas.gov::87eddef3-5607-49d0-a9df-73a66103ddd4" providerId="AD" clId="Web-{757A78C2-B6A4-486B-A29C-F5B598D9458F}" dt="2022-08-29T19:22:13.839" v="7"/>
          <ac:graphicFrameMkLst>
            <pc:docMk/>
            <pc:sldMk cId="1663974558" sldId="259"/>
            <ac:graphicFrameMk id="15" creationId="{97395A7A-D529-5527-E1AB-724004545FC8}"/>
          </ac:graphicFrameMkLst>
        </pc:graphicFrameChg>
      </pc:sldChg>
    </pc:docChg>
  </pc:docChgLst>
  <pc:docChgLst>
    <pc:chgData name="Bullock, Jennifer" userId="S::jennifer.bullock@tea.texas.gov::89acbf67-8591-41d1-9399-37b14ab74699" providerId="AD" clId="Web-{46F02933-53B2-70C4-CF03-6F9EC2F6D991}"/>
    <pc:docChg chg="modSld">
      <pc:chgData name="Bullock, Jennifer" userId="S::jennifer.bullock@tea.texas.gov::89acbf67-8591-41d1-9399-37b14ab74699" providerId="AD" clId="Web-{46F02933-53B2-70C4-CF03-6F9EC2F6D991}" dt="2022-09-09T13:24:54.828" v="436" actId="1076"/>
      <pc:docMkLst>
        <pc:docMk/>
      </pc:docMkLst>
      <pc:sldChg chg="addSp delSp modSp">
        <pc:chgData name="Bullock, Jennifer" userId="S::jennifer.bullock@tea.texas.gov::89acbf67-8591-41d1-9399-37b14ab74699" providerId="AD" clId="Web-{46F02933-53B2-70C4-CF03-6F9EC2F6D991}" dt="2022-09-09T13:24:54.828" v="436" actId="1076"/>
        <pc:sldMkLst>
          <pc:docMk/>
          <pc:sldMk cId="2458424211" sldId="256"/>
        </pc:sldMkLst>
        <pc:spChg chg="mod">
          <ac:chgData name="Bullock, Jennifer" userId="S::jennifer.bullock@tea.texas.gov::89acbf67-8591-41d1-9399-37b14ab74699" providerId="AD" clId="Web-{46F02933-53B2-70C4-CF03-6F9EC2F6D991}" dt="2022-09-09T13:21:56.197" v="188" actId="1076"/>
          <ac:spMkLst>
            <pc:docMk/>
            <pc:sldMk cId="2458424211" sldId="256"/>
            <ac:spMk id="7" creationId="{F976505E-EAA1-6B2A-601E-BA94742AC963}"/>
          </ac:spMkLst>
        </pc:spChg>
        <pc:spChg chg="mod">
          <ac:chgData name="Bullock, Jennifer" userId="S::jennifer.bullock@tea.texas.gov::89acbf67-8591-41d1-9399-37b14ab74699" providerId="AD" clId="Web-{46F02933-53B2-70C4-CF03-6F9EC2F6D991}" dt="2022-09-09T13:24:52.125" v="435" actId="1076"/>
          <ac:spMkLst>
            <pc:docMk/>
            <pc:sldMk cId="2458424211" sldId="256"/>
            <ac:spMk id="9" creationId="{DED2BD24-5607-B42A-2702-BCF4941DC38C}"/>
          </ac:spMkLst>
        </pc:spChg>
        <pc:graphicFrameChg chg="mod modGraphic">
          <ac:chgData name="Bullock, Jennifer" userId="S::jennifer.bullock@tea.texas.gov::89acbf67-8591-41d1-9399-37b14ab74699" providerId="AD" clId="Web-{46F02933-53B2-70C4-CF03-6F9EC2F6D991}" dt="2022-09-09T13:24:37.015" v="384"/>
          <ac:graphicFrameMkLst>
            <pc:docMk/>
            <pc:sldMk cId="2458424211" sldId="256"/>
            <ac:graphicFrameMk id="3" creationId="{056CCD33-F41C-3271-0BF6-E24B4BE9EB18}"/>
          </ac:graphicFrameMkLst>
        </pc:graphicFrameChg>
        <pc:graphicFrameChg chg="mod modGraphic">
          <ac:chgData name="Bullock, Jennifer" userId="S::jennifer.bullock@tea.texas.gov::89acbf67-8591-41d1-9399-37b14ab74699" providerId="AD" clId="Web-{46F02933-53B2-70C4-CF03-6F9EC2F6D991}" dt="2022-09-09T13:24:54.828" v="436" actId="1076"/>
          <ac:graphicFrameMkLst>
            <pc:docMk/>
            <pc:sldMk cId="2458424211" sldId="256"/>
            <ac:graphicFrameMk id="6" creationId="{DAF8A1F2-E113-5548-F2CF-E225B5DDB971}"/>
          </ac:graphicFrameMkLst>
        </pc:graphicFrameChg>
        <pc:graphicFrameChg chg="mod modGraphic">
          <ac:chgData name="Bullock, Jennifer" userId="S::jennifer.bullock@tea.texas.gov::89acbf67-8591-41d1-9399-37b14ab74699" providerId="AD" clId="Web-{46F02933-53B2-70C4-CF03-6F9EC2F6D991}" dt="2022-09-09T13:24:41.390" v="401"/>
          <ac:graphicFrameMkLst>
            <pc:docMk/>
            <pc:sldMk cId="2458424211" sldId="256"/>
            <ac:graphicFrameMk id="8" creationId="{004D2EB4-0AA6-8988-7A0A-5CDE5FA07DAF}"/>
          </ac:graphicFrameMkLst>
        </pc:graphicFrameChg>
        <pc:graphicFrameChg chg="add del mod">
          <ac:chgData name="Bullock, Jennifer" userId="S::jennifer.bullock@tea.texas.gov::89acbf67-8591-41d1-9399-37b14ab74699" providerId="AD" clId="Web-{46F02933-53B2-70C4-CF03-6F9EC2F6D991}" dt="2022-09-09T13:19:59.005" v="157"/>
          <ac:graphicFrameMkLst>
            <pc:docMk/>
            <pc:sldMk cId="2458424211" sldId="256"/>
            <ac:graphicFrameMk id="10" creationId="{2A7E1377-F9E3-A435-FB6C-0FE7AAEB0E1D}"/>
          </ac:graphicFrameMkLst>
        </pc:graphicFrameChg>
      </pc:sldChg>
      <pc:sldChg chg="modSp">
        <pc:chgData name="Bullock, Jennifer" userId="S::jennifer.bullock@tea.texas.gov::89acbf67-8591-41d1-9399-37b14ab74699" providerId="AD" clId="Web-{46F02933-53B2-70C4-CF03-6F9EC2F6D991}" dt="2022-09-09T13:17:08.702" v="139"/>
        <pc:sldMkLst>
          <pc:docMk/>
          <pc:sldMk cId="1663974558" sldId="259"/>
        </pc:sldMkLst>
        <pc:spChg chg="mod">
          <ac:chgData name="Bullock, Jennifer" userId="S::jennifer.bullock@tea.texas.gov::89acbf67-8591-41d1-9399-37b14ab74699" providerId="AD" clId="Web-{46F02933-53B2-70C4-CF03-6F9EC2F6D991}" dt="2022-09-09T13:15:21.683" v="110" actId="1076"/>
          <ac:spMkLst>
            <pc:docMk/>
            <pc:sldMk cId="1663974558" sldId="259"/>
            <ac:spMk id="13" creationId="{4F922674-3389-6DFF-D287-D7EAB12CD46D}"/>
          </ac:spMkLst>
        </pc:spChg>
        <pc:spChg chg="mod">
          <ac:chgData name="Bullock, Jennifer" userId="S::jennifer.bullock@tea.texas.gov::89acbf67-8591-41d1-9399-37b14ab74699" providerId="AD" clId="Web-{46F02933-53B2-70C4-CF03-6F9EC2F6D991}" dt="2022-09-09T13:15:24.480" v="111" actId="1076"/>
          <ac:spMkLst>
            <pc:docMk/>
            <pc:sldMk cId="1663974558" sldId="259"/>
            <ac:spMk id="14" creationId="{ED792C4E-CC7C-1F50-F9D3-B7BDD0BEE4D5}"/>
          </ac:spMkLst>
        </pc:spChg>
        <pc:graphicFrameChg chg="mod modGraphic">
          <ac:chgData name="Bullock, Jennifer" userId="S::jennifer.bullock@tea.texas.gov::89acbf67-8591-41d1-9399-37b14ab74699" providerId="AD" clId="Web-{46F02933-53B2-70C4-CF03-6F9EC2F6D991}" dt="2022-09-09T13:17:08.702" v="139"/>
          <ac:graphicFrameMkLst>
            <pc:docMk/>
            <pc:sldMk cId="1663974558" sldId="259"/>
            <ac:graphicFrameMk id="15" creationId="{97395A7A-D529-5527-E1AB-724004545FC8}"/>
          </ac:graphicFrameMkLst>
        </pc:graphicFrameChg>
      </pc:sldChg>
    </pc:docChg>
  </pc:docChgLst>
  <pc:docChgLst>
    <pc:chgData name="Hausle, Mary" userId="S::mary.hausle@tea.texas.gov::87eddef3-5607-49d0-a9df-73a66103ddd4" providerId="AD" clId="Web-{74B44AFC-0B09-445F-B34F-45169D6387C7}"/>
    <pc:docChg chg="modSld">
      <pc:chgData name="Hausle, Mary" userId="S::mary.hausle@tea.texas.gov::87eddef3-5607-49d0-a9df-73a66103ddd4" providerId="AD" clId="Web-{74B44AFC-0B09-445F-B34F-45169D6387C7}" dt="2022-08-29T19:00:38.396" v="17"/>
      <pc:docMkLst>
        <pc:docMk/>
      </pc:docMkLst>
      <pc:sldChg chg="modSp">
        <pc:chgData name="Hausle, Mary" userId="S::mary.hausle@tea.texas.gov::87eddef3-5607-49d0-a9df-73a66103ddd4" providerId="AD" clId="Web-{74B44AFC-0B09-445F-B34F-45169D6387C7}" dt="2022-08-29T19:00:35.146" v="15"/>
        <pc:sldMkLst>
          <pc:docMk/>
          <pc:sldMk cId="2458424211" sldId="256"/>
        </pc:sldMkLst>
        <pc:graphicFrameChg chg="mod modGraphic">
          <ac:chgData name="Hausle, Mary" userId="S::mary.hausle@tea.texas.gov::87eddef3-5607-49d0-a9df-73a66103ddd4" providerId="AD" clId="Web-{74B44AFC-0B09-445F-B34F-45169D6387C7}" dt="2022-08-29T19:00:26.443" v="11"/>
          <ac:graphicFrameMkLst>
            <pc:docMk/>
            <pc:sldMk cId="2458424211" sldId="256"/>
            <ac:graphicFrameMk id="3" creationId="{056CCD33-F41C-3271-0BF6-E24B4BE9EB18}"/>
          </ac:graphicFrameMkLst>
        </pc:graphicFrameChg>
        <pc:graphicFrameChg chg="mod modGraphic">
          <ac:chgData name="Hausle, Mary" userId="S::mary.hausle@tea.texas.gov::87eddef3-5607-49d0-a9df-73a66103ddd4" providerId="AD" clId="Web-{74B44AFC-0B09-445F-B34F-45169D6387C7}" dt="2022-08-29T19:00:35.146" v="15"/>
          <ac:graphicFrameMkLst>
            <pc:docMk/>
            <pc:sldMk cId="2458424211" sldId="256"/>
            <ac:graphicFrameMk id="6" creationId="{DAF8A1F2-E113-5548-F2CF-E225B5DDB971}"/>
          </ac:graphicFrameMkLst>
        </pc:graphicFrameChg>
        <pc:graphicFrameChg chg="mod modGraphic">
          <ac:chgData name="Hausle, Mary" userId="S::mary.hausle@tea.texas.gov::87eddef3-5607-49d0-a9df-73a66103ddd4" providerId="AD" clId="Web-{74B44AFC-0B09-445F-B34F-45169D6387C7}" dt="2022-08-29T19:00:31.474" v="13"/>
          <ac:graphicFrameMkLst>
            <pc:docMk/>
            <pc:sldMk cId="2458424211" sldId="256"/>
            <ac:graphicFrameMk id="8" creationId="{004D2EB4-0AA6-8988-7A0A-5CDE5FA07DAF}"/>
          </ac:graphicFrameMkLst>
        </pc:graphicFrameChg>
      </pc:sldChg>
      <pc:sldChg chg="modSp">
        <pc:chgData name="Hausle, Mary" userId="S::mary.hausle@tea.texas.gov::87eddef3-5607-49d0-a9df-73a66103ddd4" providerId="AD" clId="Web-{74B44AFC-0B09-445F-B34F-45169D6387C7}" dt="2022-08-29T19:00:18.911" v="9" actId="20577"/>
        <pc:sldMkLst>
          <pc:docMk/>
          <pc:sldMk cId="2115741379" sldId="257"/>
        </pc:sldMkLst>
        <pc:spChg chg="mod">
          <ac:chgData name="Hausle, Mary" userId="S::mary.hausle@tea.texas.gov::87eddef3-5607-49d0-a9df-73a66103ddd4" providerId="AD" clId="Web-{74B44AFC-0B09-445F-B34F-45169D6387C7}" dt="2022-08-29T19:00:18.911" v="9" actId="20577"/>
          <ac:spMkLst>
            <pc:docMk/>
            <pc:sldMk cId="2115741379" sldId="257"/>
            <ac:spMk id="20" creationId="{9B01E447-DC56-6C34-7EC9-E71AB3843F05}"/>
          </ac:spMkLst>
        </pc:spChg>
      </pc:sldChg>
      <pc:sldChg chg="modSp">
        <pc:chgData name="Hausle, Mary" userId="S::mary.hausle@tea.texas.gov::87eddef3-5607-49d0-a9df-73a66103ddd4" providerId="AD" clId="Web-{74B44AFC-0B09-445F-B34F-45169D6387C7}" dt="2022-08-29T19:00:38.396" v="17"/>
        <pc:sldMkLst>
          <pc:docMk/>
          <pc:sldMk cId="1663974558" sldId="259"/>
        </pc:sldMkLst>
        <pc:graphicFrameChg chg="mod modGraphic">
          <ac:chgData name="Hausle, Mary" userId="S::mary.hausle@tea.texas.gov::87eddef3-5607-49d0-a9df-73a66103ddd4" providerId="AD" clId="Web-{74B44AFC-0B09-445F-B34F-45169D6387C7}" dt="2022-08-29T19:00:38.396" v="17"/>
          <ac:graphicFrameMkLst>
            <pc:docMk/>
            <pc:sldMk cId="1663974558" sldId="259"/>
            <ac:graphicFrameMk id="15" creationId="{97395A7A-D529-5527-E1AB-724004545FC8}"/>
          </ac:graphicFrameMkLst>
        </pc:graphicFrameChg>
      </pc:sldChg>
    </pc:docChg>
  </pc:docChgLst>
  <pc:docChgLst>
    <pc:chgData name="Bullock, Jennifer" userId="S::jennifer.bullock@tea.texas.gov::89acbf67-8591-41d1-9399-37b14ab74699" providerId="AD" clId="Web-{06EFA61B-BF28-3A57-EB0A-D63F9E1FB820}"/>
    <pc:docChg chg="modSld">
      <pc:chgData name="Bullock, Jennifer" userId="S::jennifer.bullock@tea.texas.gov::89acbf67-8591-41d1-9399-37b14ab74699" providerId="AD" clId="Web-{06EFA61B-BF28-3A57-EB0A-D63F9E1FB820}" dt="2022-09-09T13:04:20.518" v="114" actId="14100"/>
      <pc:docMkLst>
        <pc:docMk/>
      </pc:docMkLst>
      <pc:sldChg chg="addSp delSp modSp">
        <pc:chgData name="Bullock, Jennifer" userId="S::jennifer.bullock@tea.texas.gov::89acbf67-8591-41d1-9399-37b14ab74699" providerId="AD" clId="Web-{06EFA61B-BF28-3A57-EB0A-D63F9E1FB820}" dt="2022-09-09T13:04:20.518" v="114" actId="14100"/>
        <pc:sldMkLst>
          <pc:docMk/>
          <pc:sldMk cId="380214965" sldId="258"/>
        </pc:sldMkLst>
        <pc:spChg chg="ord">
          <ac:chgData name="Bullock, Jennifer" userId="S::jennifer.bullock@tea.texas.gov::89acbf67-8591-41d1-9399-37b14ab74699" providerId="AD" clId="Web-{06EFA61B-BF28-3A57-EB0A-D63F9E1FB820}" dt="2022-09-09T12:55:20.376" v="42"/>
          <ac:spMkLst>
            <pc:docMk/>
            <pc:sldMk cId="380214965" sldId="258"/>
            <ac:spMk id="5" creationId="{F8F86D22-AF8A-4173-E271-F6EC6B1A2227}"/>
          </ac:spMkLst>
        </pc:spChg>
        <pc:spChg chg="add del mod">
          <ac:chgData name="Bullock, Jennifer" userId="S::jennifer.bullock@tea.texas.gov::89acbf67-8591-41d1-9399-37b14ab74699" providerId="AD" clId="Web-{06EFA61B-BF28-3A57-EB0A-D63F9E1FB820}" dt="2022-09-09T12:58:20.054" v="62"/>
          <ac:spMkLst>
            <pc:docMk/>
            <pc:sldMk cId="380214965" sldId="258"/>
            <ac:spMk id="11" creationId="{F8A5BFF1-90DF-67C7-35BB-21ACF22752DE}"/>
          </ac:spMkLst>
        </pc:spChg>
        <pc:spChg chg="add del mod">
          <ac:chgData name="Bullock, Jennifer" userId="S::jennifer.bullock@tea.texas.gov::89acbf67-8591-41d1-9399-37b14ab74699" providerId="AD" clId="Web-{06EFA61B-BF28-3A57-EB0A-D63F9E1FB820}" dt="2022-09-09T13:01:22.044" v="93"/>
          <ac:spMkLst>
            <pc:docMk/>
            <pc:sldMk cId="380214965" sldId="258"/>
            <ac:spMk id="15" creationId="{3A8A320E-4EF5-8BE4-D3BF-40EA08E99BA2}"/>
          </ac:spMkLst>
        </pc:spChg>
        <pc:spChg chg="mod">
          <ac:chgData name="Bullock, Jennifer" userId="S::jennifer.bullock@tea.texas.gov::89acbf67-8591-41d1-9399-37b14ab74699" providerId="AD" clId="Web-{06EFA61B-BF28-3A57-EB0A-D63F9E1FB820}" dt="2022-09-09T13:03:44.079" v="108" actId="20577"/>
          <ac:spMkLst>
            <pc:docMk/>
            <pc:sldMk cId="380214965" sldId="258"/>
            <ac:spMk id="21" creationId="{77D1060B-498D-5699-38A4-622C19750F17}"/>
          </ac:spMkLst>
        </pc:spChg>
        <pc:spChg chg="mod">
          <ac:chgData name="Bullock, Jennifer" userId="S::jennifer.bullock@tea.texas.gov::89acbf67-8591-41d1-9399-37b14ab74699" providerId="AD" clId="Web-{06EFA61B-BF28-3A57-EB0A-D63F9E1FB820}" dt="2022-09-09T13:04:01.095" v="111" actId="1076"/>
          <ac:spMkLst>
            <pc:docMk/>
            <pc:sldMk cId="380214965" sldId="258"/>
            <ac:spMk id="22" creationId="{B8492F22-9EDB-B130-6173-ADBB1BA28B5A}"/>
          </ac:spMkLst>
        </pc:spChg>
        <pc:spChg chg="add del mod">
          <ac:chgData name="Bullock, Jennifer" userId="S::jennifer.bullock@tea.texas.gov::89acbf67-8591-41d1-9399-37b14ab74699" providerId="AD" clId="Web-{06EFA61B-BF28-3A57-EB0A-D63F9E1FB820}" dt="2022-09-09T13:01:18.903" v="90"/>
          <ac:spMkLst>
            <pc:docMk/>
            <pc:sldMk cId="380214965" sldId="258"/>
            <ac:spMk id="26" creationId="{BCDCE82B-83BF-6092-4B90-383D6C53C2E0}"/>
          </ac:spMkLst>
        </pc:spChg>
        <pc:spChg chg="mod">
          <ac:chgData name="Bullock, Jennifer" userId="S::jennifer.bullock@tea.texas.gov::89acbf67-8591-41d1-9399-37b14ab74699" providerId="AD" clId="Web-{06EFA61B-BF28-3A57-EB0A-D63F9E1FB820}" dt="2022-09-09T12:54:49.375" v="38" actId="1076"/>
          <ac:spMkLst>
            <pc:docMk/>
            <pc:sldMk cId="380214965" sldId="258"/>
            <ac:spMk id="28" creationId="{12E02463-CD5F-D1DD-B59B-A5477635CC57}"/>
          </ac:spMkLst>
        </pc:spChg>
        <pc:picChg chg="mod">
          <ac:chgData name="Bullock, Jennifer" userId="S::jennifer.bullock@tea.texas.gov::89acbf67-8591-41d1-9399-37b14ab74699" providerId="AD" clId="Web-{06EFA61B-BF28-3A57-EB0A-D63F9E1FB820}" dt="2022-09-09T12:58:10.991" v="60" actId="1076"/>
          <ac:picMkLst>
            <pc:docMk/>
            <pc:sldMk cId="380214965" sldId="258"/>
            <ac:picMk id="6" creationId="{BC010646-2E9B-7099-98D7-59273A6B6D13}"/>
          </ac:picMkLst>
        </pc:picChg>
        <pc:picChg chg="mod">
          <ac:chgData name="Bullock, Jennifer" userId="S::jennifer.bullock@tea.texas.gov::89acbf67-8591-41d1-9399-37b14ab74699" providerId="AD" clId="Web-{06EFA61B-BF28-3A57-EB0A-D63F9E1FB820}" dt="2022-09-09T12:58:07.913" v="59" actId="14100"/>
          <ac:picMkLst>
            <pc:docMk/>
            <pc:sldMk cId="380214965" sldId="258"/>
            <ac:picMk id="8" creationId="{2233EA44-6F13-BC30-5041-D19C633D4BDF}"/>
          </ac:picMkLst>
        </pc:picChg>
        <pc:picChg chg="add del mod">
          <ac:chgData name="Bullock, Jennifer" userId="S::jennifer.bullock@tea.texas.gov::89acbf67-8591-41d1-9399-37b14ab74699" providerId="AD" clId="Web-{06EFA61B-BF28-3A57-EB0A-D63F9E1FB820}" dt="2022-09-09T12:58:53.680" v="68"/>
          <ac:picMkLst>
            <pc:docMk/>
            <pc:sldMk cId="380214965" sldId="258"/>
            <ac:picMk id="10" creationId="{F85C8165-C85F-E219-F92C-2AB088E6188B}"/>
          </ac:picMkLst>
        </pc:picChg>
        <pc:picChg chg="add mod">
          <ac:chgData name="Bullock, Jennifer" userId="S::jennifer.bullock@tea.texas.gov::89acbf67-8591-41d1-9399-37b14ab74699" providerId="AD" clId="Web-{06EFA61B-BF28-3A57-EB0A-D63F9E1FB820}" dt="2022-09-09T12:59:37.603" v="79" actId="1076"/>
          <ac:picMkLst>
            <pc:docMk/>
            <pc:sldMk cId="380214965" sldId="258"/>
            <ac:picMk id="13" creationId="{984331E0-BB33-3102-37EC-CA80FDA5DB0A}"/>
          </ac:picMkLst>
        </pc:picChg>
        <pc:picChg chg="add del mod">
          <ac:chgData name="Bullock, Jennifer" userId="S::jennifer.bullock@tea.texas.gov::89acbf67-8591-41d1-9399-37b14ab74699" providerId="AD" clId="Web-{06EFA61B-BF28-3A57-EB0A-D63F9E1FB820}" dt="2022-09-09T13:01:24.262" v="94"/>
          <ac:picMkLst>
            <pc:docMk/>
            <pc:sldMk cId="380214965" sldId="258"/>
            <ac:picMk id="20" creationId="{D82F2312-32EA-1DBD-432F-9370C6758518}"/>
          </ac:picMkLst>
        </pc:picChg>
        <pc:picChg chg="add del mod">
          <ac:chgData name="Bullock, Jennifer" userId="S::jennifer.bullock@tea.texas.gov::89acbf67-8591-41d1-9399-37b14ab74699" providerId="AD" clId="Web-{06EFA61B-BF28-3A57-EB0A-D63F9E1FB820}" dt="2022-09-09T13:01:18.903" v="91"/>
          <ac:picMkLst>
            <pc:docMk/>
            <pc:sldMk cId="380214965" sldId="258"/>
            <ac:picMk id="25" creationId="{5A6DD581-CEBD-0950-ABBB-010117F77083}"/>
          </ac:picMkLst>
        </pc:picChg>
        <pc:picChg chg="add del mod">
          <ac:chgData name="Bullock, Jennifer" userId="S::jennifer.bullock@tea.texas.gov::89acbf67-8591-41d1-9399-37b14ab74699" providerId="AD" clId="Web-{06EFA61B-BF28-3A57-EB0A-D63F9E1FB820}" dt="2022-09-09T13:03:03.828" v="99"/>
          <ac:picMkLst>
            <pc:docMk/>
            <pc:sldMk cId="380214965" sldId="258"/>
            <ac:picMk id="29" creationId="{A835298D-5502-956B-A1E6-A35A3FFE916E}"/>
          </ac:picMkLst>
        </pc:picChg>
        <pc:cxnChg chg="mod">
          <ac:chgData name="Bullock, Jennifer" userId="S::jennifer.bullock@tea.texas.gov::89acbf67-8591-41d1-9399-37b14ab74699" providerId="AD" clId="Web-{06EFA61B-BF28-3A57-EB0A-D63F9E1FB820}" dt="2022-09-09T13:04:20.518" v="114" actId="14100"/>
          <ac:cxnSpMkLst>
            <pc:docMk/>
            <pc:sldMk cId="380214965" sldId="258"/>
            <ac:cxnSpMk id="9" creationId="{CFB05A93-22EA-C812-084F-141BBFCDBE23}"/>
          </ac:cxnSpMkLst>
        </pc:cxnChg>
        <pc:cxnChg chg="mod">
          <ac:chgData name="Bullock, Jennifer" userId="S::jennifer.bullock@tea.texas.gov::89acbf67-8591-41d1-9399-37b14ab74699" providerId="AD" clId="Web-{06EFA61B-BF28-3A57-EB0A-D63F9E1FB820}" dt="2022-09-09T13:03:55.298" v="110" actId="1076"/>
          <ac:cxnSpMkLst>
            <pc:docMk/>
            <pc:sldMk cId="380214965" sldId="258"/>
            <ac:cxnSpMk id="14" creationId="{BACBBB07-6B81-97C8-794A-73D74F0EFA14}"/>
          </ac:cxnSpMkLst>
        </pc:cxnChg>
        <pc:cxnChg chg="mod">
          <ac:chgData name="Bullock, Jennifer" userId="S::jennifer.bullock@tea.texas.gov::89acbf67-8591-41d1-9399-37b14ab74699" providerId="AD" clId="Web-{06EFA61B-BF28-3A57-EB0A-D63F9E1FB820}" dt="2022-09-09T12:54:53.235" v="39" actId="1076"/>
          <ac:cxnSpMkLst>
            <pc:docMk/>
            <pc:sldMk cId="380214965" sldId="258"/>
            <ac:cxnSpMk id="18" creationId="{3E0B55FA-4C6D-070C-9D35-40456831CEDB}"/>
          </ac:cxnSpMkLst>
        </pc:cxnChg>
      </pc:sldChg>
    </pc:docChg>
  </pc:docChgLst>
  <pc:docChgLst>
    <pc:chgData name="Bullock, Jennifer" userId="89acbf67-8591-41d1-9399-37b14ab74699" providerId="ADAL" clId="{E30938DD-B6BB-46FC-BC6A-13D808D8A324}"/>
    <pc:docChg chg="undo custSel delSld modSld">
      <pc:chgData name="Bullock, Jennifer" userId="89acbf67-8591-41d1-9399-37b14ab74699" providerId="ADAL" clId="{E30938DD-B6BB-46FC-BC6A-13D808D8A324}" dt="2022-09-14T01:37:48.288" v="668" actId="14100"/>
      <pc:docMkLst>
        <pc:docMk/>
      </pc:docMkLst>
      <pc:sldChg chg="addSp modSp mod">
        <pc:chgData name="Bullock, Jennifer" userId="89acbf67-8591-41d1-9399-37b14ab74699" providerId="ADAL" clId="{E30938DD-B6BB-46FC-BC6A-13D808D8A324}" dt="2022-09-09T16:04:06.434" v="616" actId="13244"/>
        <pc:sldMkLst>
          <pc:docMk/>
          <pc:sldMk cId="2458424211" sldId="256"/>
        </pc:sldMkLst>
        <pc:spChg chg="mod ord">
          <ac:chgData name="Bullock, Jennifer" userId="89acbf67-8591-41d1-9399-37b14ab74699" providerId="ADAL" clId="{E30938DD-B6BB-46FC-BC6A-13D808D8A324}" dt="2022-09-09T16:03:39.263" v="608" actId="13244"/>
          <ac:spMkLst>
            <pc:docMk/>
            <pc:sldMk cId="2458424211" sldId="256"/>
            <ac:spMk id="2" creationId="{B491E0FF-F45D-F067-DE3B-61EF6206B4F6}"/>
          </ac:spMkLst>
        </pc:spChg>
        <pc:spChg chg="add mod ord">
          <ac:chgData name="Bullock, Jennifer" userId="89acbf67-8591-41d1-9399-37b14ab74699" providerId="ADAL" clId="{E30938DD-B6BB-46FC-BC6A-13D808D8A324}" dt="2022-09-09T16:03:59.324" v="614" actId="13244"/>
          <ac:spMkLst>
            <pc:docMk/>
            <pc:sldMk cId="2458424211" sldId="256"/>
            <ac:spMk id="4" creationId="{2D4E5134-E098-49C8-B9B9-ADEE897B109B}"/>
          </ac:spMkLst>
        </pc:spChg>
        <pc:spChg chg="ord">
          <ac:chgData name="Bullock, Jennifer" userId="89acbf67-8591-41d1-9399-37b14ab74699" providerId="ADAL" clId="{E30938DD-B6BB-46FC-BC6A-13D808D8A324}" dt="2022-09-09T16:04:06.434" v="616" actId="13244"/>
          <ac:spMkLst>
            <pc:docMk/>
            <pc:sldMk cId="2458424211" sldId="256"/>
            <ac:spMk id="5" creationId="{2DD45E37-0456-9A71-5910-812F50926441}"/>
          </ac:spMkLst>
        </pc:spChg>
        <pc:spChg chg="mod ord">
          <ac:chgData name="Bullock, Jennifer" userId="89acbf67-8591-41d1-9399-37b14ab74699" providerId="ADAL" clId="{E30938DD-B6BB-46FC-BC6A-13D808D8A324}" dt="2022-09-09T16:03:45.253" v="610" actId="13244"/>
          <ac:spMkLst>
            <pc:docMk/>
            <pc:sldMk cId="2458424211" sldId="256"/>
            <ac:spMk id="7" creationId="{F976505E-EAA1-6B2A-601E-BA94742AC963}"/>
          </ac:spMkLst>
        </pc:spChg>
        <pc:spChg chg="mod ord">
          <ac:chgData name="Bullock, Jennifer" userId="89acbf67-8591-41d1-9399-37b14ab74699" providerId="ADAL" clId="{E30938DD-B6BB-46FC-BC6A-13D808D8A324}" dt="2022-09-09T16:03:51.223" v="612" actId="13244"/>
          <ac:spMkLst>
            <pc:docMk/>
            <pc:sldMk cId="2458424211" sldId="256"/>
            <ac:spMk id="9" creationId="{DED2BD24-5607-B42A-2702-BCF4941DC38C}"/>
          </ac:spMkLst>
        </pc:spChg>
        <pc:graphicFrameChg chg="mod ord modGraphic">
          <ac:chgData name="Bullock, Jennifer" userId="89acbf67-8591-41d1-9399-37b14ab74699" providerId="ADAL" clId="{E30938DD-B6BB-46FC-BC6A-13D808D8A324}" dt="2022-09-09T16:03:42.003" v="609" actId="13244"/>
          <ac:graphicFrameMkLst>
            <pc:docMk/>
            <pc:sldMk cId="2458424211" sldId="256"/>
            <ac:graphicFrameMk id="3" creationId="{056CCD33-F41C-3271-0BF6-E24B4BE9EB18}"/>
          </ac:graphicFrameMkLst>
        </pc:graphicFrameChg>
        <pc:graphicFrameChg chg="mod ord modGraphic">
          <ac:chgData name="Bullock, Jennifer" userId="89acbf67-8591-41d1-9399-37b14ab74699" providerId="ADAL" clId="{E30938DD-B6BB-46FC-BC6A-13D808D8A324}" dt="2022-09-09T16:03:53.475" v="613" actId="13244"/>
          <ac:graphicFrameMkLst>
            <pc:docMk/>
            <pc:sldMk cId="2458424211" sldId="256"/>
            <ac:graphicFrameMk id="6" creationId="{DAF8A1F2-E113-5548-F2CF-E225B5DDB971}"/>
          </ac:graphicFrameMkLst>
        </pc:graphicFrameChg>
        <pc:graphicFrameChg chg="mod ord modGraphic">
          <ac:chgData name="Bullock, Jennifer" userId="89acbf67-8591-41d1-9399-37b14ab74699" providerId="ADAL" clId="{E30938DD-B6BB-46FC-BC6A-13D808D8A324}" dt="2022-09-09T16:03:47.438" v="611" actId="13244"/>
          <ac:graphicFrameMkLst>
            <pc:docMk/>
            <pc:sldMk cId="2458424211" sldId="256"/>
            <ac:graphicFrameMk id="8" creationId="{004D2EB4-0AA6-8988-7A0A-5CDE5FA07DAF}"/>
          </ac:graphicFrameMkLst>
        </pc:graphicFrameChg>
        <pc:graphicFrameChg chg="add mod ord modGraphic">
          <ac:chgData name="Bullock, Jennifer" userId="89acbf67-8591-41d1-9399-37b14ab74699" providerId="ADAL" clId="{E30938DD-B6BB-46FC-BC6A-13D808D8A324}" dt="2022-09-09T16:04:01.878" v="615" actId="13244"/>
          <ac:graphicFrameMkLst>
            <pc:docMk/>
            <pc:sldMk cId="2458424211" sldId="256"/>
            <ac:graphicFrameMk id="11" creationId="{E0610533-4487-417E-ACEC-602D195859EC}"/>
          </ac:graphicFrameMkLst>
        </pc:graphicFrameChg>
      </pc:sldChg>
      <pc:sldChg chg="del">
        <pc:chgData name="Bullock, Jennifer" userId="89acbf67-8591-41d1-9399-37b14ab74699" providerId="ADAL" clId="{E30938DD-B6BB-46FC-BC6A-13D808D8A324}" dt="2022-09-09T13:12:49.249" v="56" actId="47"/>
        <pc:sldMkLst>
          <pc:docMk/>
          <pc:sldMk cId="2115741379" sldId="257"/>
        </pc:sldMkLst>
      </pc:sldChg>
      <pc:sldChg chg="addSp delSp modSp mod">
        <pc:chgData name="Bullock, Jennifer" userId="89acbf67-8591-41d1-9399-37b14ab74699" providerId="ADAL" clId="{E30938DD-B6BB-46FC-BC6A-13D808D8A324}" dt="2022-09-14T01:37:48.288" v="668" actId="14100"/>
        <pc:sldMkLst>
          <pc:docMk/>
          <pc:sldMk cId="380214965" sldId="258"/>
        </pc:sldMkLst>
        <pc:spChg chg="ord">
          <ac:chgData name="Bullock, Jennifer" userId="89acbf67-8591-41d1-9399-37b14ab74699" providerId="ADAL" clId="{E30938DD-B6BB-46FC-BC6A-13D808D8A324}" dt="2022-09-09T16:06:45.231" v="638" actId="13244"/>
          <ac:spMkLst>
            <pc:docMk/>
            <pc:sldMk cId="380214965" sldId="258"/>
            <ac:spMk id="2" creationId="{6B1737AD-4435-0540-3EB2-0B40B790C8F9}"/>
          </ac:spMkLst>
        </pc:spChg>
        <pc:spChg chg="ord">
          <ac:chgData name="Bullock, Jennifer" userId="89acbf67-8591-41d1-9399-37b14ab74699" providerId="ADAL" clId="{E30938DD-B6BB-46FC-BC6A-13D808D8A324}" dt="2022-09-09T16:06:48.712" v="639" actId="13244"/>
          <ac:spMkLst>
            <pc:docMk/>
            <pc:sldMk cId="380214965" sldId="258"/>
            <ac:spMk id="4" creationId="{1206FB2D-DE24-0B20-089B-E718E5032C5E}"/>
          </ac:spMkLst>
        </pc:spChg>
        <pc:spChg chg="del ord">
          <ac:chgData name="Bullock, Jennifer" userId="89acbf67-8591-41d1-9399-37b14ab74699" providerId="ADAL" clId="{E30938DD-B6BB-46FC-BC6A-13D808D8A324}" dt="2022-09-09T16:10:31.316" v="662" actId="478"/>
          <ac:spMkLst>
            <pc:docMk/>
            <pc:sldMk cId="380214965" sldId="258"/>
            <ac:spMk id="5" creationId="{F8F86D22-AF8A-4173-E271-F6EC6B1A2227}"/>
          </ac:spMkLst>
        </pc:spChg>
        <pc:spChg chg="ord">
          <ac:chgData name="Bullock, Jennifer" userId="89acbf67-8591-41d1-9399-37b14ab74699" providerId="ADAL" clId="{E30938DD-B6BB-46FC-BC6A-13D808D8A324}" dt="2022-09-09T16:07:18.672" v="644" actId="13244"/>
          <ac:spMkLst>
            <pc:docMk/>
            <pc:sldMk cId="380214965" sldId="258"/>
            <ac:spMk id="7" creationId="{418CD8EF-2D1F-02D6-2E0A-A6D3790C1525}"/>
          </ac:spMkLst>
        </pc:spChg>
        <pc:spChg chg="mod ord">
          <ac:chgData name="Bullock, Jennifer" userId="89acbf67-8591-41d1-9399-37b14ab74699" providerId="ADAL" clId="{E30938DD-B6BB-46FC-BC6A-13D808D8A324}" dt="2022-09-09T16:07:22.384" v="645" actId="13244"/>
          <ac:spMkLst>
            <pc:docMk/>
            <pc:sldMk cId="380214965" sldId="258"/>
            <ac:spMk id="21" creationId="{77D1060B-498D-5699-38A4-622C19750F17}"/>
          </ac:spMkLst>
        </pc:spChg>
        <pc:spChg chg="mod ord">
          <ac:chgData name="Bullock, Jennifer" userId="89acbf67-8591-41d1-9399-37b14ab74699" providerId="ADAL" clId="{E30938DD-B6BB-46FC-BC6A-13D808D8A324}" dt="2022-09-09T16:08:13.422" v="654" actId="13244"/>
          <ac:spMkLst>
            <pc:docMk/>
            <pc:sldMk cId="380214965" sldId="258"/>
            <ac:spMk id="22" creationId="{B8492F22-9EDB-B130-6173-ADBB1BA28B5A}"/>
          </ac:spMkLst>
        </pc:spChg>
        <pc:spChg chg="ord">
          <ac:chgData name="Bullock, Jennifer" userId="89acbf67-8591-41d1-9399-37b14ab74699" providerId="ADAL" clId="{E30938DD-B6BB-46FC-BC6A-13D808D8A324}" dt="2022-09-09T16:07:25.998" v="646" actId="13244"/>
          <ac:spMkLst>
            <pc:docMk/>
            <pc:sldMk cId="380214965" sldId="258"/>
            <ac:spMk id="23" creationId="{B63C6D94-62AA-E2D0-FFDB-465F6F55EAB9}"/>
          </ac:spMkLst>
        </pc:spChg>
        <pc:spChg chg="add mod ord">
          <ac:chgData name="Bullock, Jennifer" userId="89acbf67-8591-41d1-9399-37b14ab74699" providerId="ADAL" clId="{E30938DD-B6BB-46FC-BC6A-13D808D8A324}" dt="2022-09-09T16:07:41.742" v="650" actId="13244"/>
          <ac:spMkLst>
            <pc:docMk/>
            <pc:sldMk cId="380214965" sldId="258"/>
            <ac:spMk id="25" creationId="{88BCCFA8-B139-4A0A-9DA6-62A5E9D1E0EC}"/>
          </ac:spMkLst>
        </pc:spChg>
        <pc:spChg chg="add mod ord">
          <ac:chgData name="Bullock, Jennifer" userId="89acbf67-8591-41d1-9399-37b14ab74699" providerId="ADAL" clId="{E30938DD-B6BB-46FC-BC6A-13D808D8A324}" dt="2022-09-09T16:07:51.766" v="652" actId="13244"/>
          <ac:spMkLst>
            <pc:docMk/>
            <pc:sldMk cId="380214965" sldId="258"/>
            <ac:spMk id="26" creationId="{B266191D-EFA8-4C97-B2F0-DEE9B87150AA}"/>
          </ac:spMkLst>
        </pc:spChg>
        <pc:spChg chg="add del mod">
          <ac:chgData name="Bullock, Jennifer" userId="89acbf67-8591-41d1-9399-37b14ab74699" providerId="ADAL" clId="{E30938DD-B6BB-46FC-BC6A-13D808D8A324}" dt="2022-09-09T13:11:43.566" v="48" actId="478"/>
          <ac:spMkLst>
            <pc:docMk/>
            <pc:sldMk cId="380214965" sldId="258"/>
            <ac:spMk id="27" creationId="{86D928D3-9AF7-4A80-A365-CB15E3D629B4}"/>
          </ac:spMkLst>
        </pc:spChg>
        <pc:spChg chg="ord">
          <ac:chgData name="Bullock, Jennifer" userId="89acbf67-8591-41d1-9399-37b14ab74699" providerId="ADAL" clId="{E30938DD-B6BB-46FC-BC6A-13D808D8A324}" dt="2022-09-09T16:07:33.174" v="648" actId="13244"/>
          <ac:spMkLst>
            <pc:docMk/>
            <pc:sldMk cId="380214965" sldId="258"/>
            <ac:spMk id="28" creationId="{12E02463-CD5F-D1DD-B59B-A5477635CC57}"/>
          </ac:spMkLst>
        </pc:spChg>
        <pc:graphicFrameChg chg="add mod ord modGraphic">
          <ac:chgData name="Bullock, Jennifer" userId="89acbf67-8591-41d1-9399-37b14ab74699" providerId="ADAL" clId="{E30938DD-B6BB-46FC-BC6A-13D808D8A324}" dt="2022-09-09T16:07:47.570" v="651" actId="13244"/>
          <ac:graphicFrameMkLst>
            <pc:docMk/>
            <pc:sldMk cId="380214965" sldId="258"/>
            <ac:graphicFrameMk id="11" creationId="{6DA4E520-446B-47FE-8E43-7962A88341E0}"/>
          </ac:graphicFrameMkLst>
        </pc:graphicFrameChg>
        <pc:graphicFrameChg chg="ord modGraphic">
          <ac:chgData name="Bullock, Jennifer" userId="89acbf67-8591-41d1-9399-37b14ab74699" providerId="ADAL" clId="{E30938DD-B6BB-46FC-BC6A-13D808D8A324}" dt="2022-09-09T16:07:29.660" v="647" actId="13244"/>
          <ac:graphicFrameMkLst>
            <pc:docMk/>
            <pc:sldMk cId="380214965" sldId="258"/>
            <ac:graphicFrameMk id="24" creationId="{38395C62-94A4-41FC-B070-A87B662CD839}"/>
          </ac:graphicFrameMkLst>
        </pc:graphicFrameChg>
        <pc:picChg chg="mod ord">
          <ac:chgData name="Bullock, Jennifer" userId="89acbf67-8591-41d1-9399-37b14ab74699" providerId="ADAL" clId="{E30938DD-B6BB-46FC-BC6A-13D808D8A324}" dt="2022-09-09T16:07:14.709" v="643" actId="13244"/>
          <ac:picMkLst>
            <pc:docMk/>
            <pc:sldMk cId="380214965" sldId="258"/>
            <ac:picMk id="3" creationId="{A90FCBFA-7DE8-20E2-2418-A6CFFBF63DBD}"/>
          </ac:picMkLst>
        </pc:picChg>
        <pc:picChg chg="mod">
          <ac:chgData name="Bullock, Jennifer" userId="89acbf67-8591-41d1-9399-37b14ab74699" providerId="ADAL" clId="{E30938DD-B6BB-46FC-BC6A-13D808D8A324}" dt="2022-09-09T13:48:24.556" v="584" actId="962"/>
          <ac:picMkLst>
            <pc:docMk/>
            <pc:sldMk cId="380214965" sldId="258"/>
            <ac:picMk id="6" creationId="{BC010646-2E9B-7099-98D7-59273A6B6D13}"/>
          </ac:picMkLst>
        </pc:picChg>
        <pc:picChg chg="mod">
          <ac:chgData name="Bullock, Jennifer" userId="89acbf67-8591-41d1-9399-37b14ab74699" providerId="ADAL" clId="{E30938DD-B6BB-46FC-BC6A-13D808D8A324}" dt="2022-09-09T13:48:54.779" v="585" actId="962"/>
          <ac:picMkLst>
            <pc:docMk/>
            <pc:sldMk cId="380214965" sldId="258"/>
            <ac:picMk id="8" creationId="{2233EA44-6F13-BC30-5041-D19C633D4BDF}"/>
          </ac:picMkLst>
        </pc:picChg>
        <pc:picChg chg="mod ord">
          <ac:chgData name="Bullock, Jennifer" userId="89acbf67-8591-41d1-9399-37b14ab74699" providerId="ADAL" clId="{E30938DD-B6BB-46FC-BC6A-13D808D8A324}" dt="2022-09-09T16:08:56.224" v="655" actId="13244"/>
          <ac:picMkLst>
            <pc:docMk/>
            <pc:sldMk cId="380214965" sldId="258"/>
            <ac:picMk id="10" creationId="{B7130766-1C23-6C08-4319-DDCC8A126BFC}"/>
          </ac:picMkLst>
        </pc:picChg>
        <pc:picChg chg="del">
          <ac:chgData name="Bullock, Jennifer" userId="89acbf67-8591-41d1-9399-37b14ab74699" providerId="ADAL" clId="{E30938DD-B6BB-46FC-BC6A-13D808D8A324}" dt="2022-09-09T13:11:47.687" v="49" actId="478"/>
          <ac:picMkLst>
            <pc:docMk/>
            <pc:sldMk cId="380214965" sldId="258"/>
            <ac:picMk id="13" creationId="{984331E0-BB33-3102-37EC-CA80FDA5DB0A}"/>
          </ac:picMkLst>
        </pc:picChg>
        <pc:picChg chg="mod ord">
          <ac:chgData name="Bullock, Jennifer" userId="89acbf67-8591-41d1-9399-37b14ab74699" providerId="ADAL" clId="{E30938DD-B6BB-46FC-BC6A-13D808D8A324}" dt="2022-09-09T16:13:50.381" v="667" actId="962"/>
          <ac:picMkLst>
            <pc:docMk/>
            <pc:sldMk cId="380214965" sldId="258"/>
            <ac:picMk id="19" creationId="{D425DCFA-B400-9CF5-A7DC-48A130056933}"/>
          </ac:picMkLst>
        </pc:picChg>
        <pc:picChg chg="add del mod ord">
          <ac:chgData name="Bullock, Jennifer" userId="89acbf67-8591-41d1-9399-37b14ab74699" providerId="ADAL" clId="{E30938DD-B6BB-46FC-BC6A-13D808D8A324}" dt="2022-09-14T01:37:48.288" v="668" actId="14100"/>
          <ac:picMkLst>
            <pc:docMk/>
            <pc:sldMk cId="380214965" sldId="258"/>
            <ac:picMk id="20" creationId="{44B72B76-D84C-41FF-B2B8-FA907AF143E4}"/>
          </ac:picMkLst>
        </pc:picChg>
        <pc:cxnChg chg="mod">
          <ac:chgData name="Bullock, Jennifer" userId="89acbf67-8591-41d1-9399-37b14ab74699" providerId="ADAL" clId="{E30938DD-B6BB-46FC-BC6A-13D808D8A324}" dt="2022-09-09T13:08:33.435" v="32" actId="14100"/>
          <ac:cxnSpMkLst>
            <pc:docMk/>
            <pc:sldMk cId="380214965" sldId="258"/>
            <ac:cxnSpMk id="9" creationId="{CFB05A93-22EA-C812-084F-141BBFCDBE23}"/>
          </ac:cxnSpMkLst>
        </pc:cxnChg>
        <pc:cxnChg chg="mod">
          <ac:chgData name="Bullock, Jennifer" userId="89acbf67-8591-41d1-9399-37b14ab74699" providerId="ADAL" clId="{E30938DD-B6BB-46FC-BC6A-13D808D8A324}" dt="2022-09-09T13:08:21.023" v="31" actId="1076"/>
          <ac:cxnSpMkLst>
            <pc:docMk/>
            <pc:sldMk cId="380214965" sldId="258"/>
            <ac:cxnSpMk id="14" creationId="{BACBBB07-6B81-97C8-794A-73D74F0EFA14}"/>
          </ac:cxnSpMkLst>
        </pc:cxnChg>
        <pc:cxnChg chg="mod">
          <ac:chgData name="Bullock, Jennifer" userId="89acbf67-8591-41d1-9399-37b14ab74699" providerId="ADAL" clId="{E30938DD-B6BB-46FC-BC6A-13D808D8A324}" dt="2022-09-09T13:12:07.231" v="51" actId="1076"/>
          <ac:cxnSpMkLst>
            <pc:docMk/>
            <pc:sldMk cId="380214965" sldId="258"/>
            <ac:cxnSpMk id="18" creationId="{3E0B55FA-4C6D-070C-9D35-40456831CEDB}"/>
          </ac:cxnSpMkLst>
        </pc:cxnChg>
      </pc:sldChg>
      <pc:sldChg chg="modSp mod">
        <pc:chgData name="Bullock, Jennifer" userId="89acbf67-8591-41d1-9399-37b14ab74699" providerId="ADAL" clId="{E30938DD-B6BB-46FC-BC6A-13D808D8A324}" dt="2022-09-09T16:05:53.894" v="633" actId="13244"/>
        <pc:sldMkLst>
          <pc:docMk/>
          <pc:sldMk cId="1663974558" sldId="259"/>
        </pc:sldMkLst>
        <pc:spChg chg="ord">
          <ac:chgData name="Bullock, Jennifer" userId="89acbf67-8591-41d1-9399-37b14ab74699" providerId="ADAL" clId="{E30938DD-B6BB-46FC-BC6A-13D808D8A324}" dt="2022-09-09T16:03:10.928" v="600" actId="13244"/>
          <ac:spMkLst>
            <pc:docMk/>
            <pc:sldMk cId="1663974558" sldId="259"/>
            <ac:spMk id="5" creationId="{2DD45E37-0456-9A71-5910-812F50926441}"/>
          </ac:spMkLst>
        </pc:spChg>
        <pc:spChg chg="mod ord">
          <ac:chgData name="Bullock, Jennifer" userId="89acbf67-8591-41d1-9399-37b14ab74699" providerId="ADAL" clId="{E30938DD-B6BB-46FC-BC6A-13D808D8A324}" dt="2022-09-09T16:03:14.254" v="601" actId="13244"/>
          <ac:spMkLst>
            <pc:docMk/>
            <pc:sldMk cId="1663974558" sldId="259"/>
            <ac:spMk id="11" creationId="{C0205F7C-5D08-5D8F-9AB1-CED1EC24DE25}"/>
          </ac:spMkLst>
        </pc:spChg>
        <pc:spChg chg="mod ord">
          <ac:chgData name="Bullock, Jennifer" userId="89acbf67-8591-41d1-9399-37b14ab74699" providerId="ADAL" clId="{E30938DD-B6BB-46FC-BC6A-13D808D8A324}" dt="2022-09-09T16:05:53.894" v="633" actId="13244"/>
          <ac:spMkLst>
            <pc:docMk/>
            <pc:sldMk cId="1663974558" sldId="259"/>
            <ac:spMk id="13" creationId="{4F922674-3389-6DFF-D287-D7EAB12CD46D}"/>
          </ac:spMkLst>
        </pc:spChg>
        <pc:spChg chg="mod ord">
          <ac:chgData name="Bullock, Jennifer" userId="89acbf67-8591-41d1-9399-37b14ab74699" providerId="ADAL" clId="{E30938DD-B6BB-46FC-BC6A-13D808D8A324}" dt="2022-09-09T16:03:24.514" v="604"/>
          <ac:spMkLst>
            <pc:docMk/>
            <pc:sldMk cId="1663974558" sldId="259"/>
            <ac:spMk id="14" creationId="{ED792C4E-CC7C-1F50-F9D3-B7BDD0BEE4D5}"/>
          </ac:spMkLst>
        </pc:spChg>
        <pc:graphicFrameChg chg="mod ord modGraphic">
          <ac:chgData name="Bullock, Jennifer" userId="89acbf67-8591-41d1-9399-37b14ab74699" providerId="ADAL" clId="{E30938DD-B6BB-46FC-BC6A-13D808D8A324}" dt="2022-09-09T16:03:17.188" v="602" actId="13244"/>
          <ac:graphicFrameMkLst>
            <pc:docMk/>
            <pc:sldMk cId="1663974558" sldId="259"/>
            <ac:graphicFrameMk id="15" creationId="{97395A7A-D529-5527-E1AB-724004545FC8}"/>
          </ac:graphicFrameMkLst>
        </pc:graphicFrameChg>
      </pc:sldChg>
    </pc:docChg>
  </pc:docChgLst>
  <pc:docChgLst>
    <pc:chgData name="Bullock, Jennifer" userId="S::jennifer.bullock@tea.texas.gov::89acbf67-8591-41d1-9399-37b14ab74699" providerId="AD" clId="Web-{BE352771-CF07-6F20-C61F-6442ED201906}"/>
    <pc:docChg chg="modSld">
      <pc:chgData name="Bullock, Jennifer" userId="S::jennifer.bullock@tea.texas.gov::89acbf67-8591-41d1-9399-37b14ab74699" providerId="AD" clId="Web-{BE352771-CF07-6F20-C61F-6442ED201906}" dt="2022-09-09T14:22:58.281" v="1" actId="20577"/>
      <pc:docMkLst>
        <pc:docMk/>
      </pc:docMkLst>
      <pc:sldChg chg="modSp">
        <pc:chgData name="Bullock, Jennifer" userId="S::jennifer.bullock@tea.texas.gov::89acbf67-8591-41d1-9399-37b14ab74699" providerId="AD" clId="Web-{BE352771-CF07-6F20-C61F-6442ED201906}" dt="2022-09-09T14:22:58.281" v="1" actId="20577"/>
        <pc:sldMkLst>
          <pc:docMk/>
          <pc:sldMk cId="380214965" sldId="258"/>
        </pc:sldMkLst>
        <pc:spChg chg="mod">
          <ac:chgData name="Bullock, Jennifer" userId="S::jennifer.bullock@tea.texas.gov::89acbf67-8591-41d1-9399-37b14ab74699" providerId="AD" clId="Web-{BE352771-CF07-6F20-C61F-6442ED201906}" dt="2022-09-09T14:22:58.281" v="1" actId="20577"/>
          <ac:spMkLst>
            <pc:docMk/>
            <pc:sldMk cId="380214965" sldId="258"/>
            <ac:spMk id="23" creationId="{B63C6D94-62AA-E2D0-FFDB-465F6F55EAB9}"/>
          </ac:spMkLst>
        </pc:spChg>
      </pc:sldChg>
    </pc:docChg>
  </pc:docChgLst>
  <pc:docChgLst>
    <pc:chgData name="Bullock, Jennifer" userId="S::jennifer.bullock@tea.texas.gov::89acbf67-8591-41d1-9399-37b14ab74699" providerId="AD" clId="Web-{259CE88A-DBFD-3BE8-313E-A962860783E8}"/>
    <pc:docChg chg="modSld">
      <pc:chgData name="Bullock, Jennifer" userId="S::jennifer.bullock@tea.texas.gov::89acbf67-8591-41d1-9399-37b14ab74699" providerId="AD" clId="Web-{259CE88A-DBFD-3BE8-313E-A962860783E8}" dt="2022-09-09T16:00:13.039" v="13"/>
      <pc:docMkLst>
        <pc:docMk/>
      </pc:docMkLst>
      <pc:sldChg chg="addSp delSp modSp">
        <pc:chgData name="Bullock, Jennifer" userId="S::jennifer.bullock@tea.texas.gov::89acbf67-8591-41d1-9399-37b14ab74699" providerId="AD" clId="Web-{259CE88A-DBFD-3BE8-313E-A962860783E8}" dt="2022-09-09T16:00:13.039" v="13"/>
        <pc:sldMkLst>
          <pc:docMk/>
          <pc:sldMk cId="380214965" sldId="258"/>
        </pc:sldMkLst>
        <pc:spChg chg="mod">
          <ac:chgData name="Bullock, Jennifer" userId="S::jennifer.bullock@tea.texas.gov::89acbf67-8591-41d1-9399-37b14ab74699" providerId="AD" clId="Web-{259CE88A-DBFD-3BE8-313E-A962860783E8}" dt="2022-09-09T15:59:50.851" v="5" actId="1076"/>
          <ac:spMkLst>
            <pc:docMk/>
            <pc:sldMk cId="380214965" sldId="258"/>
            <ac:spMk id="25" creationId="{88BCCFA8-B139-4A0A-9DA6-62A5E9D1E0EC}"/>
          </ac:spMkLst>
        </pc:spChg>
        <pc:spChg chg="mod">
          <ac:chgData name="Bullock, Jennifer" userId="S::jennifer.bullock@tea.texas.gov::89acbf67-8591-41d1-9399-37b14ab74699" providerId="AD" clId="Web-{259CE88A-DBFD-3BE8-313E-A962860783E8}" dt="2022-09-09T15:46:05.542" v="1" actId="20577"/>
          <ac:spMkLst>
            <pc:docMk/>
            <pc:sldMk cId="380214965" sldId="258"/>
            <ac:spMk id="26" creationId="{B266191D-EFA8-4C97-B2F0-DEE9B87150AA}"/>
          </ac:spMkLst>
        </pc:spChg>
        <pc:graphicFrameChg chg="mod">
          <ac:chgData name="Bullock, Jennifer" userId="S::jennifer.bullock@tea.texas.gov::89acbf67-8591-41d1-9399-37b14ab74699" providerId="AD" clId="Web-{259CE88A-DBFD-3BE8-313E-A962860783E8}" dt="2022-09-09T15:59:45.835" v="4" actId="1076"/>
          <ac:graphicFrameMkLst>
            <pc:docMk/>
            <pc:sldMk cId="380214965" sldId="258"/>
            <ac:graphicFrameMk id="11" creationId="{6DA4E520-446B-47FE-8E43-7962A88341E0}"/>
          </ac:graphicFrameMkLst>
        </pc:graphicFrameChg>
        <pc:picChg chg="del mod">
          <ac:chgData name="Bullock, Jennifer" userId="S::jennifer.bullock@tea.texas.gov::89acbf67-8591-41d1-9399-37b14ab74699" providerId="AD" clId="Web-{259CE88A-DBFD-3BE8-313E-A962860783E8}" dt="2022-09-09T16:00:10.945" v="12"/>
          <ac:picMkLst>
            <pc:docMk/>
            <pc:sldMk cId="380214965" sldId="258"/>
            <ac:picMk id="6" creationId="{BC010646-2E9B-7099-98D7-59273A6B6D13}"/>
          </ac:picMkLst>
        </pc:picChg>
        <pc:picChg chg="del mod">
          <ac:chgData name="Bullock, Jennifer" userId="S::jennifer.bullock@tea.texas.gov::89acbf67-8591-41d1-9399-37b14ab74699" providerId="AD" clId="Web-{259CE88A-DBFD-3BE8-313E-A962860783E8}" dt="2022-09-09T16:00:13.039" v="13"/>
          <ac:picMkLst>
            <pc:docMk/>
            <pc:sldMk cId="380214965" sldId="258"/>
            <ac:picMk id="8" creationId="{2233EA44-6F13-BC30-5041-D19C633D4BDF}"/>
          </ac:picMkLst>
        </pc:picChg>
        <pc:picChg chg="add mod">
          <ac:chgData name="Bullock, Jennifer" userId="S::jennifer.bullock@tea.texas.gov::89acbf67-8591-41d1-9399-37b14ab74699" providerId="AD" clId="Web-{259CE88A-DBFD-3BE8-313E-A962860783E8}" dt="2022-09-09T16:00:08.570" v="11"/>
          <ac:picMkLst>
            <pc:docMk/>
            <pc:sldMk cId="380214965" sldId="258"/>
            <ac:picMk id="10" creationId="{B7130766-1C23-6C08-4319-DDCC8A126BFC}"/>
          </ac:picMkLst>
        </pc:picChg>
        <pc:cxnChg chg="mod">
          <ac:chgData name="Bullock, Jennifer" userId="S::jennifer.bullock@tea.texas.gov::89acbf67-8591-41d1-9399-37b14ab74699" providerId="AD" clId="Web-{259CE88A-DBFD-3BE8-313E-A962860783E8}" dt="2022-09-09T15:59:53.789" v="6" actId="1076"/>
          <ac:cxnSpMkLst>
            <pc:docMk/>
            <pc:sldMk cId="380214965" sldId="258"/>
            <ac:cxnSpMk id="18" creationId="{3E0B55FA-4C6D-070C-9D35-40456831CEDB}"/>
          </ac:cxnSpMkLst>
        </pc:cxnChg>
      </pc:sldChg>
    </pc:docChg>
  </pc:docChgLst>
  <pc:docChgLst>
    <pc:chgData name="chaneyms" userId="S::chaneyms_sbcglobal.net#ext#@texasedu.onmicrosoft.com::cde050c0-09be-4d13-8ced-90a09641fcbc" providerId="AD" clId="Web-{0451FDB0-0191-4F86-A271-D4EE2B4DA067}"/>
    <pc:docChg chg="modSld">
      <pc:chgData name="chaneyms" userId="S::chaneyms_sbcglobal.net#ext#@texasedu.onmicrosoft.com::cde050c0-09be-4d13-8ced-90a09641fcbc" providerId="AD" clId="Web-{0451FDB0-0191-4F86-A271-D4EE2B4DA067}" dt="2022-08-23T17:19:25.834" v="25" actId="20577"/>
      <pc:docMkLst>
        <pc:docMk/>
      </pc:docMkLst>
      <pc:sldChg chg="modSp">
        <pc:chgData name="chaneyms" userId="S::chaneyms_sbcglobal.net#ext#@texasedu.onmicrosoft.com::cde050c0-09be-4d13-8ced-90a09641fcbc" providerId="AD" clId="Web-{0451FDB0-0191-4F86-A271-D4EE2B4DA067}" dt="2022-08-23T17:19:25.834" v="25" actId="20577"/>
        <pc:sldMkLst>
          <pc:docMk/>
          <pc:sldMk cId="380214965" sldId="258"/>
        </pc:sldMkLst>
        <pc:spChg chg="mod">
          <ac:chgData name="chaneyms" userId="S::chaneyms_sbcglobal.net#ext#@texasedu.onmicrosoft.com::cde050c0-09be-4d13-8ced-90a09641fcbc" providerId="AD" clId="Web-{0451FDB0-0191-4F86-A271-D4EE2B4DA067}" dt="2022-08-23T17:19:25.834" v="25" actId="20577"/>
          <ac:spMkLst>
            <pc:docMk/>
            <pc:sldMk cId="380214965" sldId="258"/>
            <ac:spMk id="28" creationId="{12E02463-CD5F-D1DD-B59B-A5477635CC57}"/>
          </ac:spMkLst>
        </pc:spChg>
      </pc:sldChg>
    </pc:docChg>
  </pc:docChgLst>
  <pc:docChgLst>
    <pc:chgData name="Bullock, Jennifer" userId="S::jennifer.bullock@tea.texas.gov::89acbf67-8591-41d1-9399-37b14ab74699" providerId="AD" clId="Web-{F8724AEB-764C-EEA2-3157-D25E5B122124}"/>
    <pc:docChg chg="modSld">
      <pc:chgData name="Bullock, Jennifer" userId="S::jennifer.bullock@tea.texas.gov::89acbf67-8591-41d1-9399-37b14ab74699" providerId="AD" clId="Web-{F8724AEB-764C-EEA2-3157-D25E5B122124}" dt="2022-09-14T01:37:34.126" v="0" actId="14100"/>
      <pc:docMkLst>
        <pc:docMk/>
      </pc:docMkLst>
      <pc:sldChg chg="modSp">
        <pc:chgData name="Bullock, Jennifer" userId="S::jennifer.bullock@tea.texas.gov::89acbf67-8591-41d1-9399-37b14ab74699" providerId="AD" clId="Web-{F8724AEB-764C-EEA2-3157-D25E5B122124}" dt="2022-09-14T01:37:34.126" v="0" actId="14100"/>
        <pc:sldMkLst>
          <pc:docMk/>
          <pc:sldMk cId="380214965" sldId="258"/>
        </pc:sldMkLst>
        <pc:picChg chg="mod">
          <ac:chgData name="Bullock, Jennifer" userId="S::jennifer.bullock@tea.texas.gov::89acbf67-8591-41d1-9399-37b14ab74699" providerId="AD" clId="Web-{F8724AEB-764C-EEA2-3157-D25E5B122124}" dt="2022-09-14T01:37:34.126" v="0" actId="14100"/>
          <ac:picMkLst>
            <pc:docMk/>
            <pc:sldMk cId="380214965" sldId="258"/>
            <ac:picMk id="20" creationId="{44B72B76-D84C-41FF-B2B8-FA907AF143E4}"/>
          </ac:picMkLst>
        </pc:picChg>
      </pc:sldChg>
    </pc:docChg>
  </pc:docChgLst>
  <pc:docChgLst>
    <pc:chgData name="chaneyms" userId="S::chaneyms_sbcglobal.net#ext#@texasedu.onmicrosoft.com::cde050c0-09be-4d13-8ced-90a09641fcbc" providerId="AD" clId="Web-{5774D7D8-4C87-4427-81E8-524E8A382C59}"/>
    <pc:docChg chg="modSld">
      <pc:chgData name="chaneyms" userId="S::chaneyms_sbcglobal.net#ext#@texasedu.onmicrosoft.com::cde050c0-09be-4d13-8ced-90a09641fcbc" providerId="AD" clId="Web-{5774D7D8-4C87-4427-81E8-524E8A382C59}" dt="2022-08-23T17:16:21.968" v="50" actId="1076"/>
      <pc:docMkLst>
        <pc:docMk/>
      </pc:docMkLst>
      <pc:sldChg chg="modSp">
        <pc:chgData name="chaneyms" userId="S::chaneyms_sbcglobal.net#ext#@texasedu.onmicrosoft.com::cde050c0-09be-4d13-8ced-90a09641fcbc" providerId="AD" clId="Web-{5774D7D8-4C87-4427-81E8-524E8A382C59}" dt="2022-08-23T17:16:21.968" v="50" actId="1076"/>
        <pc:sldMkLst>
          <pc:docMk/>
          <pc:sldMk cId="380214965" sldId="258"/>
        </pc:sldMkLst>
        <pc:spChg chg="mod">
          <ac:chgData name="chaneyms" userId="S::chaneyms_sbcglobal.net#ext#@texasedu.onmicrosoft.com::cde050c0-09be-4d13-8ced-90a09641fcbc" providerId="AD" clId="Web-{5774D7D8-4C87-4427-81E8-524E8A382C59}" dt="2022-08-23T17:16:14.593" v="49" actId="20577"/>
          <ac:spMkLst>
            <pc:docMk/>
            <pc:sldMk cId="380214965" sldId="258"/>
            <ac:spMk id="28" creationId="{12E02463-CD5F-D1DD-B59B-A5477635CC57}"/>
          </ac:spMkLst>
        </pc:spChg>
        <pc:spChg chg="mod">
          <ac:chgData name="chaneyms" userId="S::chaneyms_sbcglobal.net#ext#@texasedu.onmicrosoft.com::cde050c0-09be-4d13-8ced-90a09641fcbc" providerId="AD" clId="Web-{5774D7D8-4C87-4427-81E8-524E8A382C59}" dt="2022-08-23T17:14:40.433" v="35" actId="14100"/>
          <ac:spMkLst>
            <pc:docMk/>
            <pc:sldMk cId="380214965" sldId="258"/>
            <ac:spMk id="29" creationId="{C5D89CF7-D2F4-FD35-B1F2-886B2EB29851}"/>
          </ac:spMkLst>
        </pc:spChg>
        <pc:cxnChg chg="mod">
          <ac:chgData name="chaneyms" userId="S::chaneyms_sbcglobal.net#ext#@texasedu.onmicrosoft.com::cde050c0-09be-4d13-8ced-90a09641fcbc" providerId="AD" clId="Web-{5774D7D8-4C87-4427-81E8-524E8A382C59}" dt="2022-08-23T17:16:21.968" v="50" actId="1076"/>
          <ac:cxnSpMkLst>
            <pc:docMk/>
            <pc:sldMk cId="380214965" sldId="258"/>
            <ac:cxnSpMk id="16" creationId="{708A0F3E-569B-532F-9516-9A9608D87104}"/>
          </ac:cxnSpMkLst>
        </pc:cxnChg>
        <pc:cxnChg chg="mod">
          <ac:chgData name="chaneyms" userId="S::chaneyms_sbcglobal.net#ext#@texasedu.onmicrosoft.com::cde050c0-09be-4d13-8ced-90a09641fcbc" providerId="AD" clId="Web-{5774D7D8-4C87-4427-81E8-524E8A382C59}" dt="2022-08-23T17:14:46.230" v="36" actId="1076"/>
          <ac:cxnSpMkLst>
            <pc:docMk/>
            <pc:sldMk cId="380214965" sldId="258"/>
            <ac:cxnSpMk id="18" creationId="{3E0B55FA-4C6D-070C-9D35-40456831CEDB}"/>
          </ac:cxnSpMkLst>
        </pc:cxnChg>
      </pc:sldChg>
    </pc:docChg>
  </pc:docChgLst>
  <pc:docChgLst>
    <pc:chgData name="Smith, Steve" userId="cad797b5-bb7e-4e2a-97ae-05911761940c" providerId="ADAL" clId="{E798A4D2-3096-4C05-B7BC-BCE39AB40DDE}"/>
    <pc:docChg chg="modSld">
      <pc:chgData name="Smith, Steve" userId="cad797b5-bb7e-4e2a-97ae-05911761940c" providerId="ADAL" clId="{E798A4D2-3096-4C05-B7BC-BCE39AB40DDE}" dt="2022-09-14T01:57:39.837" v="166" actId="20577"/>
      <pc:docMkLst>
        <pc:docMk/>
      </pc:docMkLst>
      <pc:sldChg chg="addSp modSp mod">
        <pc:chgData name="Smith, Steve" userId="cad797b5-bb7e-4e2a-97ae-05911761940c" providerId="ADAL" clId="{E798A4D2-3096-4C05-B7BC-BCE39AB40DDE}" dt="2022-09-14T01:57:18.365" v="164" actId="20577"/>
        <pc:sldMkLst>
          <pc:docMk/>
          <pc:sldMk cId="2458424211" sldId="256"/>
        </pc:sldMkLst>
        <pc:spChg chg="ord">
          <ac:chgData name="Smith, Steve" userId="cad797b5-bb7e-4e2a-97ae-05911761940c" providerId="ADAL" clId="{E798A4D2-3096-4C05-B7BC-BCE39AB40DDE}" dt="2022-09-12T00:53:06.216" v="144" actId="13244"/>
          <ac:spMkLst>
            <pc:docMk/>
            <pc:sldMk cId="2458424211" sldId="256"/>
            <ac:spMk id="2" creationId="{B491E0FF-F45D-F067-DE3B-61EF6206B4F6}"/>
          </ac:spMkLst>
        </pc:spChg>
        <pc:spChg chg="mod">
          <ac:chgData name="Smith, Steve" userId="cad797b5-bb7e-4e2a-97ae-05911761940c" providerId="ADAL" clId="{E798A4D2-3096-4C05-B7BC-BCE39AB40DDE}" dt="2022-09-12T00:47:42.006" v="81" actId="1036"/>
          <ac:spMkLst>
            <pc:docMk/>
            <pc:sldMk cId="2458424211" sldId="256"/>
            <ac:spMk id="4" creationId="{2D4E5134-E098-49C8-B9B9-ADEE897B109B}"/>
          </ac:spMkLst>
        </pc:spChg>
        <pc:spChg chg="mod ord">
          <ac:chgData name="Smith, Steve" userId="cad797b5-bb7e-4e2a-97ae-05911761940c" providerId="ADAL" clId="{E798A4D2-3096-4C05-B7BC-BCE39AB40DDE}" dt="2022-09-12T00:53:04.323" v="143" actId="13244"/>
          <ac:spMkLst>
            <pc:docMk/>
            <pc:sldMk cId="2458424211" sldId="256"/>
            <ac:spMk id="5" creationId="{2DD45E37-0456-9A71-5910-812F50926441}"/>
          </ac:spMkLst>
        </pc:spChg>
        <pc:spChg chg="mod">
          <ac:chgData name="Smith, Steve" userId="cad797b5-bb7e-4e2a-97ae-05911761940c" providerId="ADAL" clId="{E798A4D2-3096-4C05-B7BC-BCE39AB40DDE}" dt="2022-09-12T00:47:55.665" v="108" actId="1036"/>
          <ac:spMkLst>
            <pc:docMk/>
            <pc:sldMk cId="2458424211" sldId="256"/>
            <ac:spMk id="7" creationId="{F976505E-EAA1-6B2A-601E-BA94742AC963}"/>
          </ac:spMkLst>
        </pc:spChg>
        <pc:spChg chg="mod">
          <ac:chgData name="Smith, Steve" userId="cad797b5-bb7e-4e2a-97ae-05911761940c" providerId="ADAL" clId="{E798A4D2-3096-4C05-B7BC-BCE39AB40DDE}" dt="2022-09-12T00:48:20.887" v="117" actId="1076"/>
          <ac:spMkLst>
            <pc:docMk/>
            <pc:sldMk cId="2458424211" sldId="256"/>
            <ac:spMk id="9" creationId="{DED2BD24-5607-B42A-2702-BCF4941DC38C}"/>
          </ac:spMkLst>
        </pc:spChg>
        <pc:spChg chg="add mod">
          <ac:chgData name="Smith, Steve" userId="cad797b5-bb7e-4e2a-97ae-05911761940c" providerId="ADAL" clId="{E798A4D2-3096-4C05-B7BC-BCE39AB40DDE}" dt="2022-09-12T00:51:51.519" v="136" actId="20577"/>
          <ac:spMkLst>
            <pc:docMk/>
            <pc:sldMk cId="2458424211" sldId="256"/>
            <ac:spMk id="10" creationId="{9D5E8FED-427B-8B88-3291-F8C08D2DCB79}"/>
          </ac:spMkLst>
        </pc:spChg>
        <pc:graphicFrameChg chg="modGraphic">
          <ac:chgData name="Smith, Steve" userId="cad797b5-bb7e-4e2a-97ae-05911761940c" providerId="ADAL" clId="{E798A4D2-3096-4C05-B7BC-BCE39AB40DDE}" dt="2022-09-12T00:46:05.145" v="66" actId="14734"/>
          <ac:graphicFrameMkLst>
            <pc:docMk/>
            <pc:sldMk cId="2458424211" sldId="256"/>
            <ac:graphicFrameMk id="3" creationId="{056CCD33-F41C-3271-0BF6-E24B4BE9EB18}"/>
          </ac:graphicFrameMkLst>
        </pc:graphicFrameChg>
        <pc:graphicFrameChg chg="mod ord modGraphic">
          <ac:chgData name="Smith, Steve" userId="cad797b5-bb7e-4e2a-97ae-05911761940c" providerId="ADAL" clId="{E798A4D2-3096-4C05-B7BC-BCE39AB40DDE}" dt="2022-09-12T00:53:11.010" v="145" actId="13244"/>
          <ac:graphicFrameMkLst>
            <pc:docMk/>
            <pc:sldMk cId="2458424211" sldId="256"/>
            <ac:graphicFrameMk id="6" creationId="{DAF8A1F2-E113-5548-F2CF-E225B5DDB971}"/>
          </ac:graphicFrameMkLst>
        </pc:graphicFrameChg>
        <pc:graphicFrameChg chg="mod">
          <ac:chgData name="Smith, Steve" userId="cad797b5-bb7e-4e2a-97ae-05911761940c" providerId="ADAL" clId="{E798A4D2-3096-4C05-B7BC-BCE39AB40DDE}" dt="2022-09-12T00:47:55.665" v="108" actId="1036"/>
          <ac:graphicFrameMkLst>
            <pc:docMk/>
            <pc:sldMk cId="2458424211" sldId="256"/>
            <ac:graphicFrameMk id="8" creationId="{004D2EB4-0AA6-8988-7A0A-5CDE5FA07DAF}"/>
          </ac:graphicFrameMkLst>
        </pc:graphicFrameChg>
        <pc:graphicFrameChg chg="mod modGraphic">
          <ac:chgData name="Smith, Steve" userId="cad797b5-bb7e-4e2a-97ae-05911761940c" providerId="ADAL" clId="{E798A4D2-3096-4C05-B7BC-BCE39AB40DDE}" dt="2022-09-14T01:57:18.365" v="164" actId="20577"/>
          <ac:graphicFrameMkLst>
            <pc:docMk/>
            <pc:sldMk cId="2458424211" sldId="256"/>
            <ac:graphicFrameMk id="11" creationId="{E0610533-4487-417E-ACEC-602D195859EC}"/>
          </ac:graphicFrameMkLst>
        </pc:graphicFrameChg>
      </pc:sldChg>
      <pc:sldChg chg="modSp mod">
        <pc:chgData name="Smith, Steve" userId="cad797b5-bb7e-4e2a-97ae-05911761940c" providerId="ADAL" clId="{E798A4D2-3096-4C05-B7BC-BCE39AB40DDE}" dt="2022-09-14T01:56:44.626" v="163" actId="20577"/>
        <pc:sldMkLst>
          <pc:docMk/>
          <pc:sldMk cId="380214965" sldId="258"/>
        </pc:sldMkLst>
        <pc:spChg chg="ord">
          <ac:chgData name="Smith, Steve" userId="cad797b5-bb7e-4e2a-97ae-05911761940c" providerId="ADAL" clId="{E798A4D2-3096-4C05-B7BC-BCE39AB40DDE}" dt="2022-09-09T15:38:34.290" v="4" actId="13244"/>
          <ac:spMkLst>
            <pc:docMk/>
            <pc:sldMk cId="380214965" sldId="258"/>
            <ac:spMk id="2" creationId="{6B1737AD-4435-0540-3EB2-0B40B790C8F9}"/>
          </ac:spMkLst>
        </pc:spChg>
        <pc:spChg chg="mod ord">
          <ac:chgData name="Smith, Steve" userId="cad797b5-bb7e-4e2a-97ae-05911761940c" providerId="ADAL" clId="{E798A4D2-3096-4C05-B7BC-BCE39AB40DDE}" dt="2022-09-12T00:43:44.466" v="34" actId="14100"/>
          <ac:spMkLst>
            <pc:docMk/>
            <pc:sldMk cId="380214965" sldId="258"/>
            <ac:spMk id="4" creationId="{1206FB2D-DE24-0B20-089B-E718E5032C5E}"/>
          </ac:spMkLst>
        </pc:spChg>
        <pc:spChg chg="ord">
          <ac:chgData name="Smith, Steve" userId="cad797b5-bb7e-4e2a-97ae-05911761940c" providerId="ADAL" clId="{E798A4D2-3096-4C05-B7BC-BCE39AB40DDE}" dt="2022-09-09T15:38:58.219" v="16" actId="13244"/>
          <ac:spMkLst>
            <pc:docMk/>
            <pc:sldMk cId="380214965" sldId="258"/>
            <ac:spMk id="7" creationId="{418CD8EF-2D1F-02D6-2E0A-A6D3790C1525}"/>
          </ac:spMkLst>
        </pc:spChg>
        <pc:spChg chg="mod">
          <ac:chgData name="Smith, Steve" userId="cad797b5-bb7e-4e2a-97ae-05911761940c" providerId="ADAL" clId="{E798A4D2-3096-4C05-B7BC-BCE39AB40DDE}" dt="2022-09-12T00:42:45.031" v="25" actId="6549"/>
          <ac:spMkLst>
            <pc:docMk/>
            <pc:sldMk cId="380214965" sldId="258"/>
            <ac:spMk id="21" creationId="{77D1060B-498D-5699-38A4-622C19750F17}"/>
          </ac:spMkLst>
        </pc:spChg>
        <pc:spChg chg="mod">
          <ac:chgData name="Smith, Steve" userId="cad797b5-bb7e-4e2a-97ae-05911761940c" providerId="ADAL" clId="{E798A4D2-3096-4C05-B7BC-BCE39AB40DDE}" dt="2022-09-12T00:44:46.930" v="64" actId="6549"/>
          <ac:spMkLst>
            <pc:docMk/>
            <pc:sldMk cId="380214965" sldId="258"/>
            <ac:spMk id="28" creationId="{12E02463-CD5F-D1DD-B59B-A5477635CC57}"/>
          </ac:spMkLst>
        </pc:spChg>
        <pc:graphicFrameChg chg="modGraphic">
          <ac:chgData name="Smith, Steve" userId="cad797b5-bb7e-4e2a-97ae-05911761940c" providerId="ADAL" clId="{E798A4D2-3096-4C05-B7BC-BCE39AB40DDE}" dt="2022-09-14T01:56:44.626" v="163" actId="20577"/>
          <ac:graphicFrameMkLst>
            <pc:docMk/>
            <pc:sldMk cId="380214965" sldId="258"/>
            <ac:graphicFrameMk id="24" creationId="{38395C62-94A4-41FC-B070-A87B662CD839}"/>
          </ac:graphicFrameMkLst>
        </pc:graphicFrameChg>
        <pc:picChg chg="mod">
          <ac:chgData name="Smith, Steve" userId="cad797b5-bb7e-4e2a-97ae-05911761940c" providerId="ADAL" clId="{E798A4D2-3096-4C05-B7BC-BCE39AB40DDE}" dt="2022-09-12T00:44:04.105" v="47" actId="1076"/>
          <ac:picMkLst>
            <pc:docMk/>
            <pc:sldMk cId="380214965" sldId="258"/>
            <ac:picMk id="3" creationId="{A90FCBFA-7DE8-20E2-2418-A6CFFBF63DBD}"/>
          </ac:picMkLst>
        </pc:picChg>
        <pc:picChg chg="mod">
          <ac:chgData name="Smith, Steve" userId="cad797b5-bb7e-4e2a-97ae-05911761940c" providerId="ADAL" clId="{E798A4D2-3096-4C05-B7BC-BCE39AB40DDE}" dt="2022-09-12T00:45:10.278" v="65" actId="14100"/>
          <ac:picMkLst>
            <pc:docMk/>
            <pc:sldMk cId="380214965" sldId="258"/>
            <ac:picMk id="10" creationId="{B7130766-1C23-6C08-4319-DDCC8A126BFC}"/>
          </ac:picMkLst>
        </pc:picChg>
        <pc:picChg chg="mod ord">
          <ac:chgData name="Smith, Steve" userId="cad797b5-bb7e-4e2a-97ae-05911761940c" providerId="ADAL" clId="{E798A4D2-3096-4C05-B7BC-BCE39AB40DDE}" dt="2022-09-09T15:39:08.741" v="19" actId="962"/>
          <ac:picMkLst>
            <pc:docMk/>
            <pc:sldMk cId="380214965" sldId="258"/>
            <ac:picMk id="19" creationId="{D425DCFA-B400-9CF5-A7DC-48A130056933}"/>
          </ac:picMkLst>
        </pc:picChg>
        <pc:picChg chg="mod">
          <ac:chgData name="Smith, Steve" userId="cad797b5-bb7e-4e2a-97ae-05911761940c" providerId="ADAL" clId="{E798A4D2-3096-4C05-B7BC-BCE39AB40DDE}" dt="2022-09-12T00:44:29.494" v="62" actId="1037"/>
          <ac:picMkLst>
            <pc:docMk/>
            <pc:sldMk cId="380214965" sldId="258"/>
            <ac:picMk id="20" creationId="{44B72B76-D84C-41FF-B2B8-FA907AF143E4}"/>
          </ac:picMkLst>
        </pc:picChg>
        <pc:cxnChg chg="mod">
          <ac:chgData name="Smith, Steve" userId="cad797b5-bb7e-4e2a-97ae-05911761940c" providerId="ADAL" clId="{E798A4D2-3096-4C05-B7BC-BCE39AB40DDE}" dt="2022-09-12T00:44:44.471" v="63" actId="1076"/>
          <ac:cxnSpMkLst>
            <pc:docMk/>
            <pc:sldMk cId="380214965" sldId="258"/>
            <ac:cxnSpMk id="16" creationId="{708A0F3E-569B-532F-9516-9A9608D87104}"/>
          </ac:cxnSpMkLst>
        </pc:cxnChg>
      </pc:sldChg>
      <pc:sldChg chg="modSp mod">
        <pc:chgData name="Smith, Steve" userId="cad797b5-bb7e-4e2a-97ae-05911761940c" providerId="ADAL" clId="{E798A4D2-3096-4C05-B7BC-BCE39AB40DDE}" dt="2022-09-14T01:57:39.837" v="166" actId="20577"/>
        <pc:sldMkLst>
          <pc:docMk/>
          <pc:sldMk cId="1663974558" sldId="259"/>
        </pc:sldMkLst>
        <pc:spChg chg="mod">
          <ac:chgData name="Smith, Steve" userId="cad797b5-bb7e-4e2a-97ae-05911761940c" providerId="ADAL" clId="{E798A4D2-3096-4C05-B7BC-BCE39AB40DDE}" dt="2022-09-12T00:52:41.599" v="142" actId="20577"/>
          <ac:spMkLst>
            <pc:docMk/>
            <pc:sldMk cId="1663974558" sldId="259"/>
            <ac:spMk id="5" creationId="{2DD45E37-0456-9A71-5910-812F50926441}"/>
          </ac:spMkLst>
        </pc:spChg>
        <pc:spChg chg="mod">
          <ac:chgData name="Smith, Steve" userId="cad797b5-bb7e-4e2a-97ae-05911761940c" providerId="ADAL" clId="{E798A4D2-3096-4C05-B7BC-BCE39AB40DDE}" dt="2022-09-12T00:52:13.953" v="138" actId="1076"/>
          <ac:spMkLst>
            <pc:docMk/>
            <pc:sldMk cId="1663974558" sldId="259"/>
            <ac:spMk id="13" creationId="{4F922674-3389-6DFF-D287-D7EAB12CD46D}"/>
          </ac:spMkLst>
        </pc:spChg>
        <pc:spChg chg="mod">
          <ac:chgData name="Smith, Steve" userId="cad797b5-bb7e-4e2a-97ae-05911761940c" providerId="ADAL" clId="{E798A4D2-3096-4C05-B7BC-BCE39AB40DDE}" dt="2022-09-12T00:52:20.649" v="140" actId="14100"/>
          <ac:spMkLst>
            <pc:docMk/>
            <pc:sldMk cId="1663974558" sldId="259"/>
            <ac:spMk id="14" creationId="{ED792C4E-CC7C-1F50-F9D3-B7BDD0BEE4D5}"/>
          </ac:spMkLst>
        </pc:spChg>
        <pc:graphicFrameChg chg="mod modGraphic">
          <ac:chgData name="Smith, Steve" userId="cad797b5-bb7e-4e2a-97ae-05911761940c" providerId="ADAL" clId="{E798A4D2-3096-4C05-B7BC-BCE39AB40DDE}" dt="2022-09-14T01:57:39.837" v="166" actId="20577"/>
          <ac:graphicFrameMkLst>
            <pc:docMk/>
            <pc:sldMk cId="1663974558" sldId="259"/>
            <ac:graphicFrameMk id="15" creationId="{97395A7A-D529-5527-E1AB-724004545FC8}"/>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4/24/2023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ileex.xyz/en/difference-computer-program-software/"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61774"/>
          </a:xfrm>
          <a:prstGeom prst="rect">
            <a:avLst/>
          </a:prstGeom>
          <a:solidFill>
            <a:srgbClr val="086638"/>
          </a:solidFill>
        </p:spPr>
        <p:txBody>
          <a:bodyPr wrap="square" lIns="91440" tIns="45720" rIns="91440" bIns="45720" rtlCol="0" anchor="t">
            <a:spAutoFit/>
          </a:bodyPr>
          <a:lstStyle/>
          <a:p>
            <a:pPr algn="ctr">
              <a:spcAft>
                <a:spcPts val="600"/>
              </a:spcAft>
            </a:pPr>
            <a:r>
              <a:rPr lang="en-US" b="1" dirty="0">
                <a:solidFill>
                  <a:schemeClr val="bg1"/>
                </a:solidFill>
                <a:ea typeface="Open Sans"/>
                <a:cs typeface="Open Sans"/>
              </a:rPr>
              <a:t>Science, Technology, Engineering, and Mathematics Career Cluster</a:t>
            </a:r>
          </a:p>
          <a:p>
            <a:pPr algn="ctr"/>
            <a:r>
              <a:rPr lang="en-US" sz="900" dirty="0">
                <a:solidFill>
                  <a:schemeClr val="bg1"/>
                </a:solidFill>
                <a:ea typeface="Open Sans"/>
                <a:cs typeface="Calibri"/>
              </a:rPr>
              <a:t>The Science, Technology, Engineering, and Mathematics (STEM) Career Cluster focuses on planning, managing, and providing, scientific research and professional and technical services, including laboratory and testing services, and research and development services.</a:t>
            </a:r>
          </a:p>
          <a:p>
            <a:pPr algn="ctr"/>
            <a:endParaRPr lang="en-US" sz="900" dirty="0">
              <a:solidFill>
                <a:schemeClr val="bg1"/>
              </a:solidFill>
              <a:ea typeface="Open Sans"/>
              <a:cs typeface="Calibri"/>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9"/>
            <a:ext cx="3072740" cy="497262"/>
          </a:xfrm>
          <a:solidFill>
            <a:srgbClr val="086638"/>
          </a:solidFill>
        </p:spPr>
        <p:txBody>
          <a:bodyPr>
            <a:normAutofit fontScale="90000"/>
          </a:bodyPr>
          <a:lstStyle/>
          <a:p>
            <a:r>
              <a:rPr lang="en-US" sz="1400" b="1" dirty="0">
                <a:solidFill>
                  <a:srgbClr val="FFFFFF"/>
                </a:solidFill>
                <a:latin typeface="Calibri"/>
                <a:ea typeface="Open Sans"/>
                <a:cs typeface="Open Sans"/>
              </a:rPr>
              <a:t>Programming and Software Development</a:t>
            </a:r>
            <a:endParaRPr lang="en-US" dirty="0">
              <a:effectLst/>
            </a:endParaRPr>
          </a:p>
          <a:p>
            <a:pPr rtl="0" eaLnBrk="1" latinLnBrk="0" hangingPunct="1"/>
            <a:r>
              <a:rPr lang="en-US" sz="1300" i="1" kern="1200" dirty="0">
                <a:solidFill>
                  <a:srgbClr val="FFFFFF"/>
                </a:solidFill>
                <a:effectLst/>
                <a:latin typeface="Calibri"/>
                <a:ea typeface="Open Sans"/>
                <a:cs typeface="Open Sans"/>
              </a:rPr>
              <a:t>Statewide Program of Study</a:t>
            </a:r>
            <a:endParaRPr lang="en-US" sz="1300" dirty="0">
              <a:effectLst/>
              <a:latin typeface="Calibri"/>
              <a:ea typeface="Open Sans"/>
              <a:cs typeface="Open Sans"/>
            </a:endParaRPr>
          </a:p>
        </p:txBody>
      </p:sp>
      <p:pic>
        <p:nvPicPr>
          <p:cNvPr id="20" name="Picture 19">
            <a:extLst>
              <a:ext uri="{FF2B5EF4-FFF2-40B4-BE49-F238E27FC236}">
                <a16:creationId xmlns:a16="http://schemas.microsoft.com/office/drawing/2014/main" id="{44B72B76-D84C-41FF-B2B8-FA907AF143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72740" y="935200"/>
            <a:ext cx="2632045" cy="479995"/>
          </a:xfrm>
          <a:prstGeom prst="rect">
            <a:avLst/>
          </a:prstGeom>
        </p:spPr>
      </p:pic>
      <p:pic>
        <p:nvPicPr>
          <p:cNvPr id="3" name="Picture 5">
            <a:extLst>
              <a:ext uri="{FF2B5EF4-FFF2-40B4-BE49-F238E27FC236}">
                <a16:creationId xmlns:a16="http://schemas.microsoft.com/office/drawing/2014/main" id="{A90FCBFA-7DE8-20E2-2418-A6CFFBF63D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66282" y="919438"/>
            <a:ext cx="542091" cy="549640"/>
          </a:xfrm>
          <a:prstGeom prst="rect">
            <a:avLst/>
          </a:prstGeom>
        </p:spPr>
      </p:pic>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646331"/>
          </a:xfrm>
          <a:prstGeom prst="rect">
            <a:avLst/>
          </a:prstGeom>
          <a:noFill/>
        </p:spPr>
        <p:txBody>
          <a:bodyPr wrap="square" lIns="91440" tIns="45720" rIns="91440" bIns="45720" rtlCol="0" anchor="t">
            <a:spAutoFit/>
          </a:bodyPr>
          <a:lstStyle/>
          <a:p>
            <a:r>
              <a:rPr lang="en-US" sz="900" dirty="0"/>
              <a:t>The Programming and Software Development program of study explores the occupations and education opportunities associated with researching, designing, developing, and testing operating systems-level software, compilers, and network distribution software for medical, industrial, military, communications, aerospace, business, scientific, and general computer applications. This program of study may also include exploration into creating, modifying, and testing the codes, forms, and script that allow computer applications to run.</a:t>
            </a:r>
            <a:endParaRPr lang="en-US" sz="900" dirty="0">
              <a:cs typeface="Calibri"/>
            </a:endParaRPr>
          </a:p>
        </p:txBody>
      </p:sp>
      <p:sp>
        <p:nvSpPr>
          <p:cNvPr id="21" name="TextBox 20">
            <a:extLst>
              <a:ext uri="{FF2B5EF4-FFF2-40B4-BE49-F238E27FC236}">
                <a16:creationId xmlns:a16="http://schemas.microsoft.com/office/drawing/2014/main" id="{77D1060B-498D-5699-38A4-622C19750F17}"/>
              </a:ext>
            </a:extLst>
          </p:cNvPr>
          <p:cNvSpPr txBox="1"/>
          <p:nvPr/>
        </p:nvSpPr>
        <p:spPr>
          <a:xfrm>
            <a:off x="286574" y="2900004"/>
            <a:ext cx="3072739" cy="1938992"/>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Secondary Courses for High School Credit</a:t>
            </a:r>
          </a:p>
          <a:p>
            <a:pPr marL="0" marR="0">
              <a:spcBef>
                <a:spcPts val="0"/>
              </a:spcBef>
            </a:pPr>
            <a:endParaRPr lang="en-US" sz="1200" b="1" dirty="0">
              <a:solidFill>
                <a:srgbClr val="0D6CB9"/>
              </a:solidFill>
              <a:effectLst/>
              <a:ea typeface="Calibri" panose="020F0502020204030204" pitchFamily="34" charset="0"/>
              <a:cs typeface="Times New Roman"/>
            </a:endParaRPr>
          </a:p>
          <a:p>
            <a:pPr marL="0" marR="0">
              <a:spcBef>
                <a:spcPts val="0"/>
              </a:spcBef>
            </a:pPr>
            <a:r>
              <a:rPr lang="en-US" sz="1200" b="1" dirty="0">
                <a:effectLst/>
                <a:ea typeface="Calibri" panose="020F0502020204030204" pitchFamily="34" charset="0"/>
                <a:cs typeface="Times New Roman"/>
              </a:rPr>
              <a:t>1	</a:t>
            </a:r>
            <a:r>
              <a:rPr lang="en-US" sz="1200" dirty="0">
                <a:effectLst/>
                <a:ea typeface="Calibri" panose="020F0502020204030204" pitchFamily="34" charset="0"/>
                <a:cs typeface="Times New Roman"/>
              </a:rPr>
              <a:t>Computer Science I</a:t>
            </a:r>
          </a:p>
          <a:p>
            <a:pPr marL="0" marR="0">
              <a:spcBef>
                <a:spcPts val="0"/>
              </a:spcBef>
            </a:pPr>
            <a:endParaRPr lang="en-US" sz="1200" b="1" dirty="0">
              <a:effectLst/>
              <a:ea typeface="Calibri" panose="020F0502020204030204" pitchFamily="34" charset="0"/>
              <a:cs typeface="Times New Roman" panose="02020603050405020304" pitchFamily="18" charset="0"/>
            </a:endParaRPr>
          </a:p>
          <a:p>
            <a:r>
              <a:rPr lang="en-US" sz="1200" b="1" dirty="0">
                <a:effectLst/>
                <a:ea typeface="Calibri" panose="020F0502020204030204" pitchFamily="34" charset="0"/>
                <a:cs typeface="Times New Roman"/>
              </a:rPr>
              <a:t>2	</a:t>
            </a:r>
            <a:r>
              <a:rPr lang="en-US" sz="1200" dirty="0">
                <a:ea typeface="Calibri" panose="020F0502020204030204" pitchFamily="34" charset="0"/>
                <a:cs typeface="Times New Roman"/>
              </a:rPr>
              <a:t>Computer Science II</a:t>
            </a:r>
            <a:endParaRPr lang="en-US" sz="1200" dirty="0">
              <a:ea typeface="Calibri" panose="020F0502020204030204" pitchFamily="34" charset="0"/>
              <a:cs typeface="Times New Roman" panose="02020603050405020304" pitchFamily="18" charset="0"/>
            </a:endParaRPr>
          </a:p>
          <a:p>
            <a:pPr marR="0" lvl="0">
              <a:spcBef>
                <a:spcPts val="0"/>
              </a:spcBef>
            </a:pPr>
            <a:endParaRPr lang="en-US" sz="1200" b="1" dirty="0">
              <a:effectLst/>
              <a:ea typeface="Calibri" panose="020F0502020204030204" pitchFamily="34" charset="0"/>
              <a:cs typeface="Times New Roman"/>
            </a:endParaRPr>
          </a:p>
          <a:p>
            <a:pPr marR="0" lvl="0">
              <a:spcBef>
                <a:spcPts val="0"/>
              </a:spcBef>
            </a:pPr>
            <a:r>
              <a:rPr lang="en-US" sz="1200" b="1" dirty="0">
                <a:effectLst/>
                <a:ea typeface="Calibri" panose="020F0502020204030204" pitchFamily="34" charset="0"/>
                <a:cs typeface="Times New Roman"/>
              </a:rPr>
              <a:t>3	</a:t>
            </a:r>
            <a:r>
              <a:rPr lang="en-US" sz="1200" dirty="0">
                <a:ea typeface="Calibri" panose="020F0502020204030204" pitchFamily="34" charset="0"/>
                <a:cs typeface="Times New Roman"/>
              </a:rPr>
              <a:t> AP Computer Science Principles</a:t>
            </a:r>
          </a:p>
          <a:p>
            <a:pPr marR="0" lvl="0">
              <a:spcBef>
                <a:spcPts val="0"/>
              </a:spcBef>
            </a:pPr>
            <a:endParaRPr lang="en-US" sz="1200" b="1" dirty="0">
              <a:effectLst/>
              <a:ea typeface="Calibri" panose="020F0502020204030204" pitchFamily="34" charset="0"/>
              <a:cs typeface="Times New Roman"/>
            </a:endParaRPr>
          </a:p>
          <a:p>
            <a:pPr marR="0" lvl="0">
              <a:spcBef>
                <a:spcPts val="0"/>
              </a:spcBef>
            </a:pPr>
            <a:r>
              <a:rPr lang="en-US" sz="1200" b="1" dirty="0">
                <a:effectLst/>
                <a:ea typeface="Calibri" panose="020F0502020204030204" pitchFamily="34" charset="0"/>
                <a:cs typeface="Times New Roman"/>
              </a:rPr>
              <a:t>4</a:t>
            </a:r>
            <a:r>
              <a:rPr lang="en-US" sz="1200" dirty="0">
                <a:effectLst/>
                <a:ea typeface="Calibri" panose="020F0502020204030204" pitchFamily="34" charset="0"/>
                <a:cs typeface="Times New Roman"/>
              </a:rPr>
              <a:t>	AP Computer </a:t>
            </a:r>
            <a:r>
              <a:rPr lang="en-US" sz="1200">
                <a:effectLst/>
                <a:ea typeface="Calibri" panose="020F0502020204030204" pitchFamily="34" charset="0"/>
                <a:cs typeface="Times New Roman"/>
              </a:rPr>
              <a:t>Science A</a:t>
            </a:r>
            <a:r>
              <a:rPr lang="en-US" sz="1200">
                <a:ea typeface="Calibri" panose="020F0502020204030204" pitchFamily="34" charset="0"/>
                <a:cs typeface="Times New Roman"/>
              </a:rPr>
              <a:t> (</a:t>
            </a:r>
            <a:r>
              <a:rPr lang="en-US" sz="1200">
                <a:effectLst/>
                <a:ea typeface="Calibri" panose="020F0502020204030204" pitchFamily="34" charset="0"/>
                <a:cs typeface="Times New Roman"/>
              </a:rPr>
              <a:t>MATH/LOTE)</a:t>
            </a:r>
            <a:endParaRPr lang="en-US" sz="1200" dirty="0">
              <a:effectLst/>
              <a:ea typeface="Calibri" panose="020F0502020204030204" pitchFamily="34" charset="0"/>
              <a:cs typeface="Times New Roman"/>
            </a:endParaRPr>
          </a:p>
          <a:p>
            <a:pPr marR="0" lvl="0">
              <a:spcBef>
                <a:spcPts val="0"/>
              </a:spcBef>
            </a:pPr>
            <a:endParaRPr lang="en-US" sz="1200" b="1" dirty="0">
              <a:effectLst/>
              <a:ea typeface="Calibri" panose="020F0502020204030204" pitchFamily="34" charset="0"/>
              <a:cs typeface="Times New Roman"/>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344218" y="5719216"/>
            <a:ext cx="3072739" cy="2323713"/>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Postsecondary Opportunities</a:t>
            </a:r>
          </a:p>
          <a:p>
            <a:r>
              <a:rPr lang="en-US" sz="900" b="1" dirty="0">
                <a:ea typeface="Calibri" panose="020F0502020204030204" pitchFamily="34" charset="0"/>
                <a:cs typeface="Times New Roman"/>
              </a:rPr>
              <a:t>Associates Degrees</a:t>
            </a:r>
            <a:endParaRPr lang="en-US" sz="900" b="1" dirty="0">
              <a:effectLst/>
              <a:ea typeface="Calibri" panose="020F0502020204030204" pitchFamily="34" charset="0"/>
              <a:cs typeface="Times New Roman"/>
            </a:endParaRPr>
          </a:p>
          <a:p>
            <a:pPr marL="171450" marR="0" lvl="0" indent="-171450">
              <a:spcBef>
                <a:spcPts val="0"/>
              </a:spcBef>
              <a:buFont typeface="Arial" panose="020B0604020202020204" pitchFamily="34" charset="0"/>
              <a:buChar char="•"/>
            </a:pPr>
            <a:r>
              <a:rPr lang="it-IT" sz="800" dirty="0">
                <a:effectLst/>
                <a:ea typeface="Calibri" panose="020F0502020204030204" pitchFamily="34" charset="0"/>
                <a:cs typeface="Times New Roman"/>
              </a:rPr>
              <a:t>Computer Programming/Programmer </a:t>
            </a:r>
            <a:r>
              <a:rPr lang="it-IT" sz="800" dirty="0">
                <a:ea typeface="Calibri" panose="020F0502020204030204" pitchFamily="34" charset="0"/>
                <a:cs typeface="Times New Roman"/>
              </a:rPr>
              <a:t>General</a:t>
            </a:r>
            <a:endParaRPr lang="en-US" sz="800" dirty="0">
              <a:effectLst/>
              <a:ea typeface="Calibri" panose="020F0502020204030204" pitchFamily="34" charset="0"/>
              <a:cs typeface="Times New Roman" panose="02020603050405020304" pitchFamily="18" charset="0"/>
            </a:endParaRPr>
          </a:p>
          <a:p>
            <a:pPr marL="171450" marR="0" lvl="0" indent="-171450">
              <a:spcBef>
                <a:spcPts val="0"/>
              </a:spcBef>
              <a:buFont typeface="Arial" panose="020B0604020202020204" pitchFamily="34" charset="0"/>
              <a:buChar char="•"/>
            </a:pPr>
            <a:r>
              <a:rPr lang="en-US" sz="800" dirty="0">
                <a:ea typeface="Calibri" panose="020F0502020204030204" pitchFamily="34" charset="0"/>
                <a:cs typeface="Times New Roman"/>
              </a:rPr>
              <a:t>Computer Software Engineer</a:t>
            </a:r>
          </a:p>
          <a:p>
            <a:pPr marL="171450" marR="0" lvl="0" indent="-171450">
              <a:spcBef>
                <a:spcPts val="0"/>
              </a:spcBef>
              <a:buFont typeface="Arial" panose="020B0604020202020204" pitchFamily="34" charset="0"/>
              <a:buChar char="•"/>
            </a:pPr>
            <a:r>
              <a:rPr lang="en-US" sz="800" dirty="0">
                <a:ea typeface="Calibri" panose="020F0502020204030204" pitchFamily="34" charset="0"/>
                <a:cs typeface="Times New Roman"/>
              </a:rPr>
              <a:t>Computer Science</a:t>
            </a:r>
          </a:p>
          <a:p>
            <a:pPr marL="171450" indent="-171450">
              <a:buFont typeface="Arial" panose="020B0604020202020204" pitchFamily="34" charset="0"/>
              <a:buChar char="•"/>
            </a:pPr>
            <a:r>
              <a:rPr lang="en-US" sz="800" dirty="0">
                <a:ea typeface="Calibri" panose="020F0502020204030204" pitchFamily="34" charset="0"/>
                <a:cs typeface="Times New Roman"/>
              </a:rPr>
              <a:t>Certified Software Analyst </a:t>
            </a: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a:rPr>
              <a:t>Bachelor’s Degrees</a:t>
            </a:r>
          </a:p>
          <a:p>
            <a:pPr marL="171450" marR="0" lvl="0" indent="-171450">
              <a:spcBef>
                <a:spcPts val="0"/>
              </a:spcBef>
              <a:buFont typeface="Arial" panose="020B0604020202020204" pitchFamily="34" charset="0"/>
              <a:buChar char="•"/>
            </a:pPr>
            <a:r>
              <a:rPr lang="en-US" sz="800" dirty="0">
                <a:effectLst/>
                <a:ea typeface="Calibri" panose="020F0502020204030204" pitchFamily="34" charset="0"/>
                <a:cs typeface="Times New Roman"/>
              </a:rPr>
              <a:t>Management Information Systems, General</a:t>
            </a:r>
          </a:p>
          <a:p>
            <a:pPr marL="171450" indent="-171450">
              <a:buFont typeface="Arial" panose="020B0604020202020204" pitchFamily="34" charset="0"/>
              <a:buChar char="•"/>
            </a:pPr>
            <a:r>
              <a:rPr lang="en-US" sz="800" dirty="0">
                <a:ea typeface="Calibri" panose="020F0502020204030204" pitchFamily="34" charset="0"/>
                <a:cs typeface="Times New Roman"/>
              </a:rPr>
              <a:t>Computer Software Engineer </a:t>
            </a:r>
            <a:endParaRPr lang="en-US" sz="800" dirty="0">
              <a:ea typeface="Calibri" panose="020F0502020204030204" pitchFamily="34" charset="0"/>
              <a:cs typeface="Times New Roman" panose="02020603050405020304" pitchFamily="18" charset="0"/>
            </a:endParaRPr>
          </a:p>
          <a:p>
            <a:pPr marL="171450" marR="0" lvl="0" indent="-171450">
              <a:spcBef>
                <a:spcPts val="0"/>
              </a:spcBef>
              <a:buFont typeface="Arial" panose="020B0604020202020204" pitchFamily="34" charset="0"/>
              <a:buChar char="•"/>
            </a:pPr>
            <a:r>
              <a:rPr lang="en-US" sz="800" dirty="0">
                <a:ea typeface="Calibri" panose="020F0502020204030204" pitchFamily="34" charset="0"/>
                <a:cs typeface="Times New Roman"/>
              </a:rPr>
              <a:t>Computer Science</a:t>
            </a:r>
          </a:p>
          <a:p>
            <a:pPr marL="171450" marR="0" lvl="0" indent="-171450">
              <a:spcBef>
                <a:spcPts val="0"/>
              </a:spcBef>
              <a:buFont typeface="Arial" panose="020B0604020202020204" pitchFamily="34" charset="0"/>
              <a:buChar char="•"/>
            </a:pPr>
            <a:r>
              <a:rPr lang="en-US" sz="800" dirty="0">
                <a:ea typeface="Calibri" panose="020F0502020204030204" pitchFamily="34" charset="0"/>
                <a:cs typeface="Times New Roman"/>
              </a:rPr>
              <a:t>Information Science/ Studies</a:t>
            </a:r>
          </a:p>
          <a:p>
            <a:pPr marL="171450" marR="0" lvl="0" indent="-171450">
              <a:spcBef>
                <a:spcPts val="0"/>
              </a:spcBef>
              <a:buFont typeface="Arial" panose="020B0604020202020204" pitchFamily="34" charset="0"/>
              <a:buChar char="•"/>
            </a:pPr>
            <a:endParaRPr lang="en-US" sz="9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a:rPr>
              <a:t>Master’s, Doctoral, and Professional Degrees</a:t>
            </a:r>
          </a:p>
          <a:p>
            <a:pPr marL="171450" indent="-171450">
              <a:buFont typeface="Arial" panose="020B0604020202020204" pitchFamily="34" charset="0"/>
              <a:buChar char="•"/>
            </a:pPr>
            <a:r>
              <a:rPr lang="en-US" sz="800" dirty="0">
                <a:ea typeface="Calibri" panose="020F0502020204030204" pitchFamily="34" charset="0"/>
                <a:cs typeface="Times New Roman"/>
              </a:rPr>
              <a:t>Computer Software Engineer </a:t>
            </a:r>
            <a:endParaRPr lang="en-US" sz="800" dirty="0">
              <a:ea typeface="Calibri" panose="020F0502020204030204" pitchFamily="34" charset="0"/>
              <a:cs typeface="Times New Roman" panose="02020603050405020304" pitchFamily="18" charset="0"/>
            </a:endParaRPr>
          </a:p>
          <a:p>
            <a:pPr marL="171450" marR="0" lvl="0" indent="-171450">
              <a:spcBef>
                <a:spcPts val="0"/>
              </a:spcBef>
              <a:buFont typeface="Arial" panose="020B0604020202020204" pitchFamily="34" charset="0"/>
              <a:buChar char="•"/>
            </a:pPr>
            <a:r>
              <a:rPr lang="en-US" sz="800" dirty="0">
                <a:ea typeface="Calibri" panose="020F0502020204030204" pitchFamily="34" charset="0"/>
                <a:cs typeface="Times New Roman"/>
              </a:rPr>
              <a:t>Computer Science</a:t>
            </a:r>
          </a:p>
          <a:p>
            <a:pPr marL="171450" marR="0" lvl="0" indent="-171450">
              <a:spcBef>
                <a:spcPts val="0"/>
              </a:spcBef>
              <a:buFont typeface="Arial" panose="020B0604020202020204" pitchFamily="34" charset="0"/>
              <a:buChar char="•"/>
            </a:pPr>
            <a:r>
              <a:rPr lang="en-US" sz="800" dirty="0">
                <a:ea typeface="Calibri" panose="020F0502020204030204" pitchFamily="34" charset="0"/>
                <a:cs typeface="Times New Roman"/>
              </a:rPr>
              <a:t>Information Science/ Studies</a:t>
            </a:r>
          </a:p>
        </p:txBody>
      </p:sp>
      <p:sp>
        <p:nvSpPr>
          <p:cNvPr id="23" name="TextBox 22">
            <a:extLst>
              <a:ext uri="{FF2B5EF4-FFF2-40B4-BE49-F238E27FC236}">
                <a16:creationId xmlns:a16="http://schemas.microsoft.com/office/drawing/2014/main" id="{B63C6D94-62AA-E2D0-FFDB-465F6F55EAB9}"/>
              </a:ext>
            </a:extLst>
          </p:cNvPr>
          <p:cNvSpPr txBox="1"/>
          <p:nvPr/>
        </p:nvSpPr>
        <p:spPr>
          <a:xfrm>
            <a:off x="3936674" y="2159339"/>
            <a:ext cx="2600690" cy="461665"/>
          </a:xfrm>
          <a:prstGeom prst="rect">
            <a:avLst/>
          </a:prstGeom>
          <a:noFill/>
        </p:spPr>
        <p:txBody>
          <a:bodyPr wrap="square" lIns="91440" tIns="45720" rIns="91440" bIns="45720" rtlCol="0" anchor="t">
            <a:spAutoFit/>
          </a:bodyPr>
          <a:lstStyle/>
          <a:p>
            <a:pPr marL="0" marR="0" algn="ctr">
              <a:spcBef>
                <a:spcPts val="0"/>
              </a:spcBef>
            </a:pPr>
            <a:r>
              <a:rPr lang="en-US" sz="1200" b="1">
                <a:solidFill>
                  <a:srgbClr val="0D6CB9"/>
                </a:solidFill>
                <a:effectLst/>
                <a:ea typeface="Calibri" panose="020F0502020204030204" pitchFamily="34" charset="0"/>
                <a:cs typeface="Times New Roman" panose="02020603050405020304" pitchFamily="18" charset="0"/>
              </a:rPr>
              <a:t>Work-Based Learning and </a:t>
            </a:r>
          </a:p>
          <a:p>
            <a:pPr algn="ctr"/>
            <a:r>
              <a:rPr lang="en-US" sz="1200" b="1">
                <a:solidFill>
                  <a:srgbClr val="0D6CB9"/>
                </a:solidFill>
                <a:ea typeface="Calibri" panose="020F0502020204030204" pitchFamily="34" charset="0"/>
                <a:cs typeface="Times New Roman"/>
              </a:rPr>
              <a:t>Expanded Learning</a:t>
            </a:r>
            <a:r>
              <a:rPr lang="en-US" sz="1200" b="1">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3806586655"/>
              </p:ext>
            </p:extLst>
          </p:nvPr>
        </p:nvGraphicFramePr>
        <p:xfrm>
          <a:off x="3990110" y="2672650"/>
          <a:ext cx="2547254" cy="822960"/>
        </p:xfrm>
        <a:graphic>
          <a:graphicData uri="http://schemas.openxmlformats.org/drawingml/2006/table">
            <a:tbl>
              <a:tblPr firstRow="1" bandRow="1">
                <a:tableStyleId>{5C22544A-7EE6-4342-B048-85BDC9FD1C3A}</a:tableStyleId>
              </a:tblPr>
              <a:tblGrid>
                <a:gridCol w="1273627">
                  <a:extLst>
                    <a:ext uri="{9D8B030D-6E8A-4147-A177-3AD203B41FA5}">
                      <a16:colId xmlns:a16="http://schemas.microsoft.com/office/drawing/2014/main" val="2083587555"/>
                    </a:ext>
                  </a:extLst>
                </a:gridCol>
                <a:gridCol w="1273627">
                  <a:extLst>
                    <a:ext uri="{9D8B030D-6E8A-4147-A177-3AD203B41FA5}">
                      <a16:colId xmlns:a16="http://schemas.microsoft.com/office/drawing/2014/main" val="3749205641"/>
                    </a:ext>
                  </a:extLst>
                </a:gridCol>
              </a:tblGrid>
              <a:tr h="251301">
                <a:tc>
                  <a:txBody>
                    <a:bodyPr/>
                    <a:lstStyle/>
                    <a:p>
                      <a:pPr algn="ctr"/>
                      <a:r>
                        <a:rPr lang="en-US" sz="900"/>
                        <a:t>Exploration Activities</a:t>
                      </a:r>
                    </a:p>
                  </a:txBody>
                  <a:tcPr anchor="ctr">
                    <a:solidFill>
                      <a:srgbClr val="086638"/>
                    </a:solidFill>
                  </a:tcPr>
                </a:tc>
                <a:tc>
                  <a:txBody>
                    <a:bodyPr/>
                    <a:lstStyle/>
                    <a:p>
                      <a:pPr algn="ctr"/>
                      <a:r>
                        <a:rPr lang="en-US" sz="900"/>
                        <a:t>Work-Based Learning Activities</a:t>
                      </a:r>
                    </a:p>
                  </a:txBody>
                  <a:tcPr anchor="ctr">
                    <a:solidFill>
                      <a:srgbClr val="086638"/>
                    </a:solidFill>
                  </a:tcPr>
                </a:tc>
                <a:extLst>
                  <a:ext uri="{0D108BD9-81ED-4DB2-BD59-A6C34878D82A}">
                    <a16:rowId xmlns:a16="http://schemas.microsoft.com/office/drawing/2014/main" val="2788444287"/>
                  </a:ext>
                </a:extLst>
              </a:tr>
              <a:tr h="431230">
                <a:tc>
                  <a:txBody>
                    <a:bodyPr/>
                    <a:lstStyle/>
                    <a:p>
                      <a:pPr marL="171450" indent="-171450" algn="l">
                        <a:buFont typeface="Arial" panose="020B0604020202020204" pitchFamily="34" charset="0"/>
                        <a:buChar char="•"/>
                      </a:pPr>
                      <a:r>
                        <a:rPr lang="en-US" sz="800" dirty="0"/>
                        <a:t>Participate in a coding club at school</a:t>
                      </a:r>
                    </a:p>
                  </a:txBody>
                  <a:tcPr anchor="ctr">
                    <a:noFill/>
                  </a:tcPr>
                </a:tc>
                <a:tc>
                  <a:txBody>
                    <a:bodyPr/>
                    <a:lstStyle/>
                    <a:p>
                      <a:pPr marL="171450" indent="-171450" algn="l">
                        <a:buFont typeface="Arial" panose="020B0604020202020204" pitchFamily="34" charset="0"/>
                        <a:buChar char="•"/>
                      </a:pPr>
                      <a:r>
                        <a:rPr lang="en-US" sz="800" dirty="0"/>
                        <a:t>Obtain a programming IBC</a:t>
                      </a:r>
                    </a:p>
                    <a:p>
                      <a:pPr marL="0" indent="0" algn="l">
                        <a:buFont typeface="Arial" panose="020B0604020202020204" pitchFamily="34" charset="0"/>
                        <a:buNone/>
                      </a:pPr>
                      <a:endParaRPr lang="en-US" sz="800" dirty="0"/>
                    </a:p>
                  </a:txBody>
                  <a:tcPr anchor="ct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831961" y="3580317"/>
            <a:ext cx="2676412" cy="907941"/>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a:rPr>
              <a:t>Industry-Based Certifications</a:t>
            </a:r>
            <a:endParaRPr lang="en-US" sz="1200" b="1" dirty="0">
              <a:solidFill>
                <a:srgbClr val="0D6CB9"/>
              </a:solidFill>
              <a:ea typeface="Calibri" panose="020F0502020204030204" pitchFamily="34" charset="0"/>
              <a:cs typeface="Times New Roman"/>
            </a:endParaRPr>
          </a:p>
          <a:p>
            <a:pPr marL="171450" indent="-171450">
              <a:buFont typeface="Arial"/>
              <a:buChar char="•"/>
            </a:pPr>
            <a:r>
              <a:rPr lang="en-US" sz="1200" dirty="0">
                <a:ea typeface="+mn-lt"/>
                <a:cs typeface="+mn-lt"/>
              </a:rPr>
              <a:t>C++ Certified Associate Programmer</a:t>
            </a:r>
          </a:p>
          <a:p>
            <a:pPr marL="171450" indent="-171450">
              <a:buFont typeface="Arial"/>
              <a:buChar char="•"/>
            </a:pPr>
            <a:r>
              <a:rPr lang="en-US" sz="1200" dirty="0">
                <a:ea typeface="+mn-lt"/>
                <a:cs typeface="+mn-lt"/>
              </a:rPr>
              <a:t>Certified Entry-Level Python Programmer (PCEP)</a:t>
            </a:r>
            <a:endParaRPr lang="en-US" sz="1200" dirty="0">
              <a:cs typeface="Calibri" panose="020F0502020204030204"/>
            </a:endParaRPr>
          </a:p>
        </p:txBody>
      </p:sp>
      <p:sp>
        <p:nvSpPr>
          <p:cNvPr id="25" name="TextBox 24">
            <a:extLst>
              <a:ext uri="{FF2B5EF4-FFF2-40B4-BE49-F238E27FC236}">
                <a16:creationId xmlns:a16="http://schemas.microsoft.com/office/drawing/2014/main" id="{88BCCFA8-B139-4A0A-9DA6-62A5E9D1E0EC}"/>
              </a:ext>
            </a:extLst>
          </p:cNvPr>
          <p:cNvSpPr txBox="1"/>
          <p:nvPr/>
        </p:nvSpPr>
        <p:spPr>
          <a:xfrm>
            <a:off x="3754189" y="6820049"/>
            <a:ext cx="2430772" cy="276999"/>
          </a:xfrm>
          <a:prstGeom prst="rect">
            <a:avLst/>
          </a:prstGeom>
          <a:noFill/>
        </p:spPr>
        <p:txBody>
          <a:bodyPr wrap="square">
            <a:spAutoFit/>
          </a:bodyPr>
          <a:lstStyle/>
          <a:p>
            <a:pPr marL="0" marR="0">
              <a:spcBef>
                <a:spcPts val="0"/>
              </a:spcBef>
            </a:pPr>
            <a:r>
              <a:rPr lang="en-US" sz="1200" b="1">
                <a:solidFill>
                  <a:srgbClr val="0D6CB9"/>
                </a:solidFill>
                <a:ea typeface="Calibri" panose="020F0502020204030204" pitchFamily="34" charset="0"/>
                <a:cs typeface="Times New Roman" panose="02020603050405020304" pitchFamily="18" charset="0"/>
              </a:rPr>
              <a:t>Aligned Occupations</a:t>
            </a:r>
            <a:endParaRPr lang="en-US" sz="1200" b="1">
              <a:solidFill>
                <a:srgbClr val="0D6CB9"/>
              </a:solidFill>
              <a:effectLst/>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6DA4E520-446B-47FE-8E43-7962A88341E0}"/>
              </a:ext>
            </a:extLst>
          </p:cNvPr>
          <p:cNvGraphicFramePr>
            <a:graphicFrameLocks noGrp="1"/>
          </p:cNvGraphicFramePr>
          <p:nvPr>
            <p:extLst>
              <p:ext uri="{D42A27DB-BD31-4B8C-83A1-F6EECF244321}">
                <p14:modId xmlns:p14="http://schemas.microsoft.com/office/powerpoint/2010/main" val="193091015"/>
              </p:ext>
            </p:extLst>
          </p:nvPr>
        </p:nvGraphicFramePr>
        <p:xfrm>
          <a:off x="3814999" y="7087294"/>
          <a:ext cx="2961483" cy="1219200"/>
        </p:xfrm>
        <a:graphic>
          <a:graphicData uri="http://schemas.openxmlformats.org/drawingml/2006/table">
            <a:tbl>
              <a:tblPr firstRow="1" bandRow="1">
                <a:tableStyleId>{5C22544A-7EE6-4342-B048-85BDC9FD1C3A}</a:tableStyleId>
              </a:tblPr>
              <a:tblGrid>
                <a:gridCol w="1233505">
                  <a:extLst>
                    <a:ext uri="{9D8B030D-6E8A-4147-A177-3AD203B41FA5}">
                      <a16:colId xmlns:a16="http://schemas.microsoft.com/office/drawing/2014/main" val="1854075838"/>
                    </a:ext>
                  </a:extLst>
                </a:gridCol>
                <a:gridCol w="596900">
                  <a:extLst>
                    <a:ext uri="{9D8B030D-6E8A-4147-A177-3AD203B41FA5}">
                      <a16:colId xmlns:a16="http://schemas.microsoft.com/office/drawing/2014/main" val="3960195604"/>
                    </a:ext>
                  </a:extLst>
                </a:gridCol>
                <a:gridCol w="609600">
                  <a:extLst>
                    <a:ext uri="{9D8B030D-6E8A-4147-A177-3AD203B41FA5}">
                      <a16:colId xmlns:a16="http://schemas.microsoft.com/office/drawing/2014/main" val="1708844945"/>
                    </a:ext>
                  </a:extLst>
                </a:gridCol>
                <a:gridCol w="521478">
                  <a:extLst>
                    <a:ext uri="{9D8B030D-6E8A-4147-A177-3AD203B41FA5}">
                      <a16:colId xmlns:a16="http://schemas.microsoft.com/office/drawing/2014/main" val="506738749"/>
                    </a:ext>
                  </a:extLst>
                </a:gridCol>
              </a:tblGrid>
              <a:tr h="282893">
                <a:tc>
                  <a:txBody>
                    <a:bodyPr/>
                    <a:lstStyle/>
                    <a:p>
                      <a:pPr algn="l"/>
                      <a:r>
                        <a:rPr lang="en-US" sz="800"/>
                        <a:t>Occupations</a:t>
                      </a:r>
                    </a:p>
                  </a:txBody>
                  <a:tcPr>
                    <a:solidFill>
                      <a:srgbClr val="086638"/>
                    </a:solidFill>
                  </a:tcPr>
                </a:tc>
                <a:tc>
                  <a:txBody>
                    <a:bodyPr/>
                    <a:lstStyle/>
                    <a:p>
                      <a:pPr algn="ctr"/>
                      <a:r>
                        <a:rPr lang="en-US" sz="800"/>
                        <a:t>Median Wage</a:t>
                      </a:r>
                    </a:p>
                  </a:txBody>
                  <a:tcPr anchor="ctr">
                    <a:solidFill>
                      <a:srgbClr val="086638"/>
                    </a:solidFill>
                  </a:tcPr>
                </a:tc>
                <a:tc>
                  <a:txBody>
                    <a:bodyPr/>
                    <a:lstStyle/>
                    <a:p>
                      <a:pPr algn="ctr"/>
                      <a:r>
                        <a:rPr lang="en-US" sz="800"/>
                        <a:t>Annual Openings</a:t>
                      </a:r>
                    </a:p>
                  </a:txBody>
                  <a:tcPr anchor="ctr">
                    <a:solidFill>
                      <a:srgbClr val="086638"/>
                    </a:solidFill>
                  </a:tcPr>
                </a:tc>
                <a:tc>
                  <a:txBody>
                    <a:bodyPr/>
                    <a:lstStyle/>
                    <a:p>
                      <a:pPr algn="ctr"/>
                      <a:r>
                        <a:rPr lang="en-US" sz="800"/>
                        <a:t>% Growth</a:t>
                      </a:r>
                    </a:p>
                  </a:txBody>
                  <a:tcPr anchor="ctr">
                    <a:solidFill>
                      <a:srgbClr val="086638"/>
                    </a:solidFill>
                  </a:tcPr>
                </a:tc>
                <a:extLst>
                  <a:ext uri="{0D108BD9-81ED-4DB2-BD59-A6C34878D82A}">
                    <a16:rowId xmlns:a16="http://schemas.microsoft.com/office/drawing/2014/main" val="4130007947"/>
                  </a:ext>
                </a:extLst>
              </a:tr>
              <a:tr h="180023">
                <a:tc>
                  <a:txBody>
                    <a:bodyPr/>
                    <a:lstStyle/>
                    <a:p>
                      <a:pPr marL="0" indent="0" algn="l">
                        <a:buFont typeface="Arial" panose="020B0604020202020204" pitchFamily="34" charset="0"/>
                        <a:buNone/>
                      </a:pPr>
                      <a:r>
                        <a:rPr lang="en-US" sz="800"/>
                        <a:t>Software Developer, Systems Software</a:t>
                      </a:r>
                    </a:p>
                  </a:txBody>
                  <a:tcPr anchor="ctr">
                    <a:solidFill>
                      <a:srgbClr val="086638">
                        <a:alpha val="20000"/>
                      </a:srgbClr>
                    </a:solidFill>
                  </a:tcPr>
                </a:tc>
                <a:tc>
                  <a:txBody>
                    <a:bodyPr/>
                    <a:lstStyle/>
                    <a:p>
                      <a:pPr marL="0" indent="0" algn="ctr">
                        <a:buFont typeface="Arial" panose="020B0604020202020204" pitchFamily="34" charset="0"/>
                        <a:buNone/>
                      </a:pPr>
                      <a:r>
                        <a:rPr lang="en-US" sz="800"/>
                        <a:t>$103,334</a:t>
                      </a:r>
                    </a:p>
                  </a:txBody>
                  <a:tcPr anchor="ctr">
                    <a:noFill/>
                  </a:tcPr>
                </a:tc>
                <a:tc>
                  <a:txBody>
                    <a:bodyPr/>
                    <a:lstStyle/>
                    <a:p>
                      <a:pPr marL="0" indent="0" algn="ctr">
                        <a:buFont typeface="Arial" panose="020B0604020202020204" pitchFamily="34" charset="0"/>
                        <a:buNone/>
                      </a:pPr>
                      <a:r>
                        <a:rPr lang="en-US" sz="800" dirty="0"/>
                        <a:t>2,985</a:t>
                      </a:r>
                    </a:p>
                  </a:txBody>
                  <a:tcPr anchor="ctr">
                    <a:noFill/>
                  </a:tcPr>
                </a:tc>
                <a:tc>
                  <a:txBody>
                    <a:bodyPr/>
                    <a:lstStyle/>
                    <a:p>
                      <a:pPr marL="0" indent="0" algn="ctr">
                        <a:buFont typeface="Arial" panose="020B0604020202020204" pitchFamily="34" charset="0"/>
                        <a:buNone/>
                      </a:pPr>
                      <a:r>
                        <a:rPr lang="en-US" sz="800"/>
                        <a:t>25%</a:t>
                      </a:r>
                    </a:p>
                  </a:txBody>
                  <a:tcPr anchor="ctr">
                    <a:noFill/>
                  </a:tcPr>
                </a:tc>
                <a:extLst>
                  <a:ext uri="{0D108BD9-81ED-4DB2-BD59-A6C34878D82A}">
                    <a16:rowId xmlns:a16="http://schemas.microsoft.com/office/drawing/2014/main" val="1657284671"/>
                  </a:ext>
                </a:extLst>
              </a:tr>
              <a:tr h="180023">
                <a:tc>
                  <a:txBody>
                    <a:bodyPr/>
                    <a:lstStyle/>
                    <a:p>
                      <a:pPr marL="0" indent="0" algn="l">
                        <a:buFont typeface="Arial" panose="020B0604020202020204" pitchFamily="34" charset="0"/>
                        <a:buNone/>
                      </a:pPr>
                      <a:r>
                        <a:rPr lang="en-US" sz="800"/>
                        <a:t>Software Developers, Application</a:t>
                      </a:r>
                    </a:p>
                  </a:txBody>
                  <a:tcPr anchor="ctr">
                    <a:solidFill>
                      <a:srgbClr val="086638">
                        <a:alpha val="20000"/>
                      </a:srgbClr>
                    </a:solidFill>
                  </a:tcPr>
                </a:tc>
                <a:tc>
                  <a:txBody>
                    <a:bodyPr/>
                    <a:lstStyle/>
                    <a:p>
                      <a:pPr marL="0" indent="0" algn="ctr">
                        <a:buFont typeface="Arial" panose="020B0604020202020204" pitchFamily="34" charset="0"/>
                        <a:buNone/>
                      </a:pPr>
                      <a:r>
                        <a:rPr lang="en-US" sz="800"/>
                        <a:t>$104,499</a:t>
                      </a:r>
                    </a:p>
                  </a:txBody>
                  <a:tcPr anchor="ctr">
                    <a:noFill/>
                  </a:tcPr>
                </a:tc>
                <a:tc>
                  <a:txBody>
                    <a:bodyPr/>
                    <a:lstStyle/>
                    <a:p>
                      <a:pPr marL="0" indent="0" algn="ctr">
                        <a:buFont typeface="Arial" panose="020B0604020202020204" pitchFamily="34" charset="0"/>
                        <a:buNone/>
                      </a:pPr>
                      <a:r>
                        <a:rPr lang="en-US" sz="800"/>
                        <a:t>6,311</a:t>
                      </a:r>
                    </a:p>
                  </a:txBody>
                  <a:tcPr anchor="ctr">
                    <a:noFill/>
                  </a:tcPr>
                </a:tc>
                <a:tc>
                  <a:txBody>
                    <a:bodyPr/>
                    <a:lstStyle/>
                    <a:p>
                      <a:pPr marL="0" indent="0" algn="ctr">
                        <a:buFont typeface="Arial" panose="020B0604020202020204" pitchFamily="34" charset="0"/>
                        <a:buNone/>
                      </a:pPr>
                      <a:r>
                        <a:rPr lang="en-US" sz="800"/>
                        <a:t>30%</a:t>
                      </a:r>
                    </a:p>
                  </a:txBody>
                  <a:tcPr anchor="ctr">
                    <a:noFill/>
                  </a:tcPr>
                </a:tc>
                <a:extLst>
                  <a:ext uri="{0D108BD9-81ED-4DB2-BD59-A6C34878D82A}">
                    <a16:rowId xmlns:a16="http://schemas.microsoft.com/office/drawing/2014/main" val="447995369"/>
                  </a:ext>
                </a:extLst>
              </a:tr>
              <a:tr h="180023">
                <a:tc>
                  <a:txBody>
                    <a:bodyPr/>
                    <a:lstStyle/>
                    <a:p>
                      <a:pPr marL="0" indent="0" algn="l">
                        <a:buFont typeface="Arial" panose="020B0604020202020204" pitchFamily="34" charset="0"/>
                        <a:buNone/>
                      </a:pPr>
                      <a:r>
                        <a:rPr lang="en-US" sz="800"/>
                        <a:t>Computer Programmers</a:t>
                      </a:r>
                    </a:p>
                  </a:txBody>
                  <a:tcPr anchor="ctr">
                    <a:solidFill>
                      <a:srgbClr val="086638">
                        <a:alpha val="20000"/>
                      </a:srgbClr>
                    </a:solidFill>
                  </a:tcPr>
                </a:tc>
                <a:tc>
                  <a:txBody>
                    <a:bodyPr/>
                    <a:lstStyle/>
                    <a:p>
                      <a:pPr marL="0" indent="0" algn="ctr">
                        <a:buFont typeface="Arial" panose="020B0604020202020204" pitchFamily="34" charset="0"/>
                        <a:buNone/>
                      </a:pPr>
                      <a:r>
                        <a:rPr lang="en-US" sz="800"/>
                        <a:t>$79,893</a:t>
                      </a:r>
                    </a:p>
                  </a:txBody>
                  <a:tcPr anchor="ctr">
                    <a:noFill/>
                  </a:tcPr>
                </a:tc>
                <a:tc>
                  <a:txBody>
                    <a:bodyPr/>
                    <a:lstStyle/>
                    <a:p>
                      <a:pPr marL="0" indent="0" algn="ctr">
                        <a:buFont typeface="Arial" panose="020B0604020202020204" pitchFamily="34" charset="0"/>
                        <a:buNone/>
                      </a:pPr>
                      <a:r>
                        <a:rPr lang="en-US" sz="800"/>
                        <a:t>1,454</a:t>
                      </a:r>
                    </a:p>
                  </a:txBody>
                  <a:tcPr anchor="ctr">
                    <a:noFill/>
                  </a:tcPr>
                </a:tc>
                <a:tc>
                  <a:txBody>
                    <a:bodyPr/>
                    <a:lstStyle/>
                    <a:p>
                      <a:pPr marL="0" indent="0" algn="ctr">
                        <a:buFont typeface="Arial" panose="020B0604020202020204" pitchFamily="34" charset="0"/>
                        <a:buNone/>
                      </a:pPr>
                      <a:r>
                        <a:rPr lang="en-US" sz="800" dirty="0"/>
                        <a:t>9%</a:t>
                      </a:r>
                    </a:p>
                  </a:txBody>
                  <a:tcPr anchor="ctr">
                    <a:noFill/>
                  </a:tcPr>
                </a:tc>
                <a:extLst>
                  <a:ext uri="{0D108BD9-81ED-4DB2-BD59-A6C34878D82A}">
                    <a16:rowId xmlns:a16="http://schemas.microsoft.com/office/drawing/2014/main" val="152956855"/>
                  </a:ext>
                </a:extLst>
              </a:tr>
            </a:tbl>
          </a:graphicData>
        </a:graphic>
      </p:graphicFrame>
      <p:sp>
        <p:nvSpPr>
          <p:cNvPr id="26" name="TextBox 25">
            <a:extLst>
              <a:ext uri="{FF2B5EF4-FFF2-40B4-BE49-F238E27FC236}">
                <a16:creationId xmlns:a16="http://schemas.microsoft.com/office/drawing/2014/main" id="{B266191D-EFA8-4C97-B2F0-DEE9B87150AA}"/>
              </a:ext>
            </a:extLst>
          </p:cNvPr>
          <p:cNvSpPr txBox="1"/>
          <p:nvPr/>
        </p:nvSpPr>
        <p:spPr>
          <a:xfrm>
            <a:off x="57064" y="8570059"/>
            <a:ext cx="5549900" cy="338554"/>
          </a:xfrm>
          <a:prstGeom prst="rect">
            <a:avLst/>
          </a:prstGeom>
          <a:noFill/>
        </p:spPr>
        <p:txBody>
          <a:bodyPr wrap="square" lIns="91440" tIns="45720" rIns="91440" bIns="45720" anchor="t">
            <a:spAutoFit/>
          </a:bodyPr>
          <a:lstStyle/>
          <a:p>
            <a:r>
              <a:rPr lang="en-US" sz="800" dirty="0">
                <a:effectLst/>
                <a:ea typeface="Calibri" panose="020F0502020204030204" pitchFamily="34" charset="0"/>
                <a:cs typeface="Times New Roman"/>
              </a:rPr>
              <a:t>Successful completion of the </a:t>
            </a:r>
            <a:r>
              <a:rPr lang="en-US" sz="800" dirty="0">
                <a:ea typeface="Calibri" panose="020F0502020204030204" pitchFamily="34" charset="0"/>
                <a:cs typeface="Times New Roman"/>
              </a:rPr>
              <a:t>Programming and Software Development program</a:t>
            </a:r>
            <a:r>
              <a:rPr lang="en-US" sz="800" dirty="0">
                <a:effectLst/>
                <a:ea typeface="Calibri" panose="020F0502020204030204" pitchFamily="34" charset="0"/>
                <a:cs typeface="Times New Roman"/>
              </a:rPr>
              <a:t> of study will fulfill requirements of the Business and Industry </a:t>
            </a:r>
            <a:r>
              <a:rPr lang="en-US" sz="800" dirty="0">
                <a:ea typeface="Calibri" panose="020F0502020204030204" pitchFamily="34" charset="0"/>
                <a:cs typeface="Times New Roman"/>
              </a:rPr>
              <a:t>endorsement</a:t>
            </a:r>
            <a:r>
              <a:rPr lang="en-US" sz="800" dirty="0">
                <a:effectLst/>
                <a:ea typeface="Calibri" panose="020F0502020204030204" pitchFamily="34" charset="0"/>
                <a:cs typeface="Times New Roman"/>
              </a:rPr>
              <a:t> and STEM endorsement if the math and science requirements are met. </a:t>
            </a:r>
            <a:r>
              <a:rPr lang="en-US" sz="800" dirty="0">
                <a:ea typeface="Calibri" panose="020F0502020204030204" pitchFamily="34" charset="0"/>
                <a:cs typeface="Times New Roman"/>
              </a:rPr>
              <a:t>Revised – August 2022</a:t>
            </a:r>
            <a:endParaRPr lang="en-US" sz="800" dirty="0">
              <a:effectLst/>
              <a:ea typeface="Calibri" panose="020F0502020204030204" pitchFamily="34" charset="0"/>
              <a:cs typeface="Times New Roman"/>
            </a:endParaRPr>
          </a:p>
        </p:txBody>
      </p:sp>
      <p:cxnSp>
        <p:nvCxnSpPr>
          <p:cNvPr id="18" name="Straight Connector 17">
            <a:extLst>
              <a:ext uri="{FF2B5EF4-FFF2-40B4-BE49-F238E27FC236}">
                <a16:creationId xmlns:a16="http://schemas.microsoft.com/office/drawing/2014/main" id="{3E0B55FA-4C6D-070C-9D35-40456831CEDB}"/>
              </a:ext>
              <a:ext uri="{C183D7F6-B498-43B3-948B-1728B52AA6E4}">
                <adec:decorative xmlns:adec="http://schemas.microsoft.com/office/drawing/2017/decorative" val="1"/>
              </a:ext>
            </a:extLst>
          </p:cNvPr>
          <p:cNvCxnSpPr>
            <a:cxnSpLocks/>
          </p:cNvCxnSpPr>
          <p:nvPr/>
        </p:nvCxnSpPr>
        <p:spPr>
          <a:xfrm flipH="1">
            <a:off x="3839991" y="6788163"/>
            <a:ext cx="2547254" cy="0"/>
          </a:xfrm>
          <a:prstGeom prst="line">
            <a:avLst/>
          </a:prstGeom>
          <a:ln w="28575" cap="flat" cmpd="sng" algn="ctr">
            <a:solidFill>
              <a:srgbClr val="03818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3972056" y="3514555"/>
            <a:ext cx="2555600" cy="12356"/>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flipH="1">
            <a:off x="3624200" y="2390171"/>
            <a:ext cx="12461" cy="5905785"/>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214228" y="5578748"/>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19" name="Picture 18" descr="TEA Logo">
            <a:extLst>
              <a:ext uri="{FF2B5EF4-FFF2-40B4-BE49-F238E27FC236}">
                <a16:creationId xmlns:a16="http://schemas.microsoft.com/office/drawing/2014/main" id="{D425DCFA-B400-9CF5-A7DC-48A130056933}"/>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3981" y="8643026"/>
            <a:ext cx="705086" cy="352543"/>
          </a:xfrm>
          <a:prstGeom prst="rect">
            <a:avLst/>
          </a:prstGeom>
          <a:noFill/>
          <a:ln>
            <a:noFill/>
          </a:ln>
        </p:spPr>
      </p:pic>
      <p:sp>
        <p:nvSpPr>
          <p:cNvPr id="27" name="TextBox 26">
            <a:extLst>
              <a:ext uri="{FF2B5EF4-FFF2-40B4-BE49-F238E27FC236}">
                <a16:creationId xmlns:a16="http://schemas.microsoft.com/office/drawing/2014/main" id="{A30892CC-A495-48CF-A2D7-3041AECE820C}"/>
              </a:ext>
            </a:extLst>
          </p:cNvPr>
          <p:cNvSpPr txBox="1"/>
          <p:nvPr/>
        </p:nvSpPr>
        <p:spPr>
          <a:xfrm>
            <a:off x="3901548" y="6489033"/>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Computer Science Lab</a:t>
            </a:r>
          </a:p>
        </p:txBody>
      </p:sp>
      <p:pic>
        <p:nvPicPr>
          <p:cNvPr id="6" name="Picture 5">
            <a:extLst>
              <a:ext uri="{FF2B5EF4-FFF2-40B4-BE49-F238E27FC236}">
                <a16:creationId xmlns:a16="http://schemas.microsoft.com/office/drawing/2014/main" id="{81DF5D09-1CAC-4A33-BB61-8D95D88A3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3971578" y="4597567"/>
            <a:ext cx="2514600" cy="1885950"/>
          </a:xfrm>
          <a:prstGeom prst="rect">
            <a:avLst/>
          </a:prstGeom>
        </p:spPr>
      </p:pic>
    </p:spTree>
    <p:extLst>
      <p:ext uri="{BB962C8B-B14F-4D97-AF65-F5344CB8AC3E}">
        <p14:creationId xmlns:p14="http://schemas.microsoft.com/office/powerpoint/2010/main" val="38021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086638"/>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Programming and Software Development</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2958596851"/>
              </p:ext>
            </p:extLst>
          </p:nvPr>
        </p:nvGraphicFramePr>
        <p:xfrm>
          <a:off x="159735" y="821787"/>
          <a:ext cx="6612538" cy="1844040"/>
        </p:xfrm>
        <a:graphic>
          <a:graphicData uri="http://schemas.openxmlformats.org/drawingml/2006/table">
            <a:tbl>
              <a:tblPr firstRow="1" bandRow="1">
                <a:tableStyleId>{5C22544A-7EE6-4342-B048-85BDC9FD1C3A}</a:tableStyleId>
              </a:tblPr>
              <a:tblGrid>
                <a:gridCol w="2208129">
                  <a:extLst>
                    <a:ext uri="{9D8B030D-6E8A-4147-A177-3AD203B41FA5}">
                      <a16:colId xmlns:a16="http://schemas.microsoft.com/office/drawing/2014/main" val="2083587555"/>
                    </a:ext>
                  </a:extLst>
                </a:gridCol>
                <a:gridCol w="1425656">
                  <a:extLst>
                    <a:ext uri="{9D8B030D-6E8A-4147-A177-3AD203B41FA5}">
                      <a16:colId xmlns:a16="http://schemas.microsoft.com/office/drawing/2014/main" val="3749205641"/>
                    </a:ext>
                  </a:extLst>
                </a:gridCol>
                <a:gridCol w="1788130">
                  <a:extLst>
                    <a:ext uri="{9D8B030D-6E8A-4147-A177-3AD203B41FA5}">
                      <a16:colId xmlns:a16="http://schemas.microsoft.com/office/drawing/2014/main" val="603892530"/>
                    </a:ext>
                  </a:extLst>
                </a:gridCol>
                <a:gridCol w="1190623">
                  <a:extLst>
                    <a:ext uri="{9D8B030D-6E8A-4147-A177-3AD203B41FA5}">
                      <a16:colId xmlns:a16="http://schemas.microsoft.com/office/drawing/2014/main" val="562161464"/>
                    </a:ext>
                  </a:extLst>
                </a:gridCol>
              </a:tblGrid>
              <a:tr h="214447">
                <a:tc>
                  <a:txBody>
                    <a:bodyPr/>
                    <a:lstStyle/>
                    <a:p>
                      <a:pPr algn="ctr"/>
                      <a:r>
                        <a:rPr lang="en-US" sz="1000"/>
                        <a:t>COURSE NAME</a:t>
                      </a:r>
                    </a:p>
                  </a:txBody>
                  <a:tcPr anchor="ctr">
                    <a:solidFill>
                      <a:srgbClr val="086638"/>
                    </a:solidFill>
                  </a:tcPr>
                </a:tc>
                <a:tc>
                  <a:txBody>
                    <a:bodyPr/>
                    <a:lstStyle/>
                    <a:p>
                      <a:pPr algn="ctr"/>
                      <a:r>
                        <a:rPr lang="en-US" sz="1000"/>
                        <a:t>SERVICE ID</a:t>
                      </a:r>
                    </a:p>
                  </a:txBody>
                  <a:tcPr anchor="ctr">
                    <a:solidFill>
                      <a:srgbClr val="086638"/>
                    </a:solidFill>
                  </a:tcPr>
                </a:tc>
                <a:tc>
                  <a:txBody>
                    <a:bodyPr/>
                    <a:lstStyle/>
                    <a:p>
                      <a:pPr lvl="0" algn="ctr">
                        <a:buNone/>
                      </a:pPr>
                      <a:r>
                        <a:rPr lang="en-US" sz="1000" b="1" i="0" u="none" strike="noStrike" noProof="0">
                          <a:latin typeface="Calibri"/>
                        </a:rPr>
                        <a:t>PREREQUISITES </a:t>
                      </a:r>
                      <a:endParaRPr lang="en-US" sz="1000"/>
                    </a:p>
                  </a:txBody>
                  <a:tcPr anchor="ctr">
                    <a:solidFill>
                      <a:srgbClr val="086638"/>
                    </a:solidFill>
                  </a:tcPr>
                </a:tc>
                <a:tc>
                  <a:txBody>
                    <a:bodyPr/>
                    <a:lstStyle/>
                    <a:p>
                      <a:pPr algn="ctr"/>
                      <a:r>
                        <a:rPr lang="en-US" sz="1000" dirty="0"/>
                        <a:t>COREQUISITES </a:t>
                      </a:r>
                    </a:p>
                  </a:txBody>
                  <a:tcPr anchor="ctr">
                    <a:solidFill>
                      <a:srgbClr val="086638"/>
                    </a:solidFill>
                  </a:tcPr>
                </a:tc>
                <a:extLst>
                  <a:ext uri="{0D108BD9-81ED-4DB2-BD59-A6C34878D82A}">
                    <a16:rowId xmlns:a16="http://schemas.microsoft.com/office/drawing/2014/main" val="2788444287"/>
                  </a:ext>
                </a:extLst>
              </a:tr>
              <a:tr h="228177">
                <a:tc>
                  <a:txBody>
                    <a:bodyPr/>
                    <a:lstStyle/>
                    <a:p>
                      <a:pPr lvl="0">
                        <a:buNone/>
                      </a:pPr>
                      <a:r>
                        <a:rPr lang="en-US" sz="900" dirty="0"/>
                        <a:t>Computer Science I</a:t>
                      </a:r>
                    </a:p>
                  </a:txBody>
                  <a:tcPr>
                    <a:solidFill>
                      <a:schemeClr val="bg1">
                        <a:lumMod val="85000"/>
                        <a:alpha val="60000"/>
                      </a:schemeClr>
                    </a:solidFill>
                  </a:tcPr>
                </a:tc>
                <a:tc>
                  <a:txBody>
                    <a:bodyPr/>
                    <a:lstStyle/>
                    <a:p>
                      <a:pPr lvl="0" algn="ctr">
                        <a:buNone/>
                      </a:pPr>
                      <a:r>
                        <a:rPr lang="en-US" sz="900" dirty="0"/>
                        <a:t>03580200 (1 credit)</a:t>
                      </a:r>
                    </a:p>
                    <a:p>
                      <a:pPr lvl="0" algn="ctr">
                        <a:buNone/>
                      </a:pPr>
                      <a:r>
                        <a:rPr lang="en-US" sz="900" dirty="0"/>
                        <a:t>6376</a:t>
                      </a:r>
                    </a:p>
                  </a:txBody>
                  <a:tcPr>
                    <a:solidFill>
                      <a:schemeClr val="bg1">
                        <a:lumMod val="85000"/>
                        <a:alpha val="60000"/>
                      </a:schemeClr>
                    </a:solidFill>
                  </a:tcPr>
                </a:tc>
                <a:tc>
                  <a:txBody>
                    <a:bodyPr/>
                    <a:lstStyle/>
                    <a:p>
                      <a:pPr lvl="0" algn="ctr">
                        <a:buNone/>
                      </a:pPr>
                      <a:r>
                        <a:rPr lang="en-US" sz="900" dirty="0"/>
                        <a:t>None</a:t>
                      </a:r>
                    </a:p>
                  </a:txBody>
                  <a:tcPr>
                    <a:solidFill>
                      <a:schemeClr val="bg1">
                        <a:lumMod val="85000"/>
                        <a:alpha val="60000"/>
                      </a:schemeClr>
                    </a:solidFill>
                  </a:tcPr>
                </a:tc>
                <a:tc>
                  <a:txBody>
                    <a:bodyPr/>
                    <a:lstStyle/>
                    <a:p>
                      <a:pPr lvl="0" algn="ctr">
                        <a:buNone/>
                      </a:pPr>
                      <a:r>
                        <a:rPr lang="en-US" sz="900" dirty="0"/>
                        <a:t>Algebra I</a:t>
                      </a:r>
                    </a:p>
                  </a:txBody>
                  <a:tcPr>
                    <a:solidFill>
                      <a:schemeClr val="bg1">
                        <a:lumMod val="85000"/>
                        <a:alpha val="60000"/>
                      </a:schemeClr>
                    </a:solidFill>
                  </a:tcPr>
                </a:tc>
                <a:extLst>
                  <a:ext uri="{0D108BD9-81ED-4DB2-BD59-A6C34878D82A}">
                    <a16:rowId xmlns:a16="http://schemas.microsoft.com/office/drawing/2014/main" val="2974962540"/>
                  </a:ext>
                </a:extLst>
              </a:tr>
              <a:tr h="228177">
                <a:tc>
                  <a:txBody>
                    <a:bodyPr/>
                    <a:lstStyle/>
                    <a:p>
                      <a:r>
                        <a:rPr lang="en-US" sz="900" dirty="0"/>
                        <a:t>Computer Science II </a:t>
                      </a:r>
                    </a:p>
                  </a:txBody>
                  <a:tcPr anchor="ctr">
                    <a:solidFill>
                      <a:schemeClr val="bg1">
                        <a:lumMod val="85000"/>
                        <a:alpha val="60000"/>
                      </a:schemeClr>
                    </a:solidFill>
                  </a:tcPr>
                </a:tc>
                <a:tc>
                  <a:txBody>
                    <a:bodyPr/>
                    <a:lstStyle/>
                    <a:p>
                      <a:pPr algn="ctr"/>
                      <a:r>
                        <a:rPr lang="en-US" sz="900" dirty="0"/>
                        <a:t>03580300 (1 credit) </a:t>
                      </a:r>
                    </a:p>
                    <a:p>
                      <a:pPr algn="ctr"/>
                      <a:r>
                        <a:rPr lang="en-US" sz="900" dirty="0"/>
                        <a:t>6377</a:t>
                      </a:r>
                    </a:p>
                  </a:txBody>
                  <a:tcPr anchor="ctr">
                    <a:solidFill>
                      <a:schemeClr val="bg1">
                        <a:lumMod val="85000"/>
                        <a:alpha val="60000"/>
                      </a:schemeClr>
                    </a:solidFill>
                  </a:tcPr>
                </a:tc>
                <a:tc>
                  <a:txBody>
                    <a:bodyPr/>
                    <a:lstStyle/>
                    <a:p>
                      <a:pPr algn="ctr"/>
                      <a:r>
                        <a:rPr lang="en-US" sz="900" dirty="0"/>
                        <a:t>Algebra I, Computer Science I</a:t>
                      </a:r>
                    </a:p>
                  </a:txBody>
                  <a:tcPr anchor="ctr">
                    <a:solidFill>
                      <a:schemeClr val="bg1">
                        <a:lumMod val="85000"/>
                        <a:alpha val="60000"/>
                      </a:schemeClr>
                    </a:solidFill>
                  </a:tcPr>
                </a:tc>
                <a:tc>
                  <a:txBody>
                    <a:bodyPr/>
                    <a:lstStyle/>
                    <a:p>
                      <a:pPr algn="ctr"/>
                      <a:r>
                        <a:rPr lang="en-US" sz="900" dirty="0"/>
                        <a:t>None</a:t>
                      </a:r>
                    </a:p>
                  </a:txBody>
                  <a:tcPr anchor="ctr">
                    <a:solidFill>
                      <a:schemeClr val="bg1">
                        <a:lumMod val="85000"/>
                        <a:alpha val="60000"/>
                      </a:schemeClr>
                    </a:solidFill>
                  </a:tcPr>
                </a:tc>
                <a:extLst>
                  <a:ext uri="{0D108BD9-81ED-4DB2-BD59-A6C34878D82A}">
                    <a16:rowId xmlns:a16="http://schemas.microsoft.com/office/drawing/2014/main" val="2501797662"/>
                  </a:ext>
                </a:extLst>
              </a:tr>
              <a:tr h="228177">
                <a:tc>
                  <a:txBody>
                    <a:bodyPr/>
                    <a:lstStyle/>
                    <a:p>
                      <a:pPr lvl="0">
                        <a:buNone/>
                      </a:pPr>
                      <a:r>
                        <a:rPr lang="en-US" sz="900" dirty="0">
                          <a:latin typeface="+mn-lt"/>
                        </a:rPr>
                        <a:t>AP Computer Science Principles </a:t>
                      </a:r>
                    </a:p>
                  </a:txBody>
                  <a:tcPr>
                    <a:solidFill>
                      <a:schemeClr val="bg1">
                        <a:lumMod val="85000"/>
                        <a:alpha val="60000"/>
                      </a:schemeClr>
                    </a:solidFill>
                  </a:tcPr>
                </a:tc>
                <a:tc>
                  <a:txBody>
                    <a:bodyPr/>
                    <a:lstStyle/>
                    <a:p>
                      <a:pPr lvl="0" algn="ctr">
                        <a:buNone/>
                      </a:pPr>
                      <a:r>
                        <a:rPr lang="en-US" sz="900" dirty="0">
                          <a:latin typeface="+mn-lt"/>
                        </a:rPr>
                        <a:t>A3580300 (1 credit)</a:t>
                      </a:r>
                    </a:p>
                    <a:p>
                      <a:pPr lvl="0" algn="ctr">
                        <a:buNone/>
                      </a:pPr>
                      <a:r>
                        <a:rPr lang="en-US" sz="900" dirty="0">
                          <a:latin typeface="+mn-lt"/>
                        </a:rPr>
                        <a:t>6371</a:t>
                      </a:r>
                      <a:endParaRPr lang="en-US" sz="900" dirty="0"/>
                    </a:p>
                  </a:txBody>
                  <a:tcPr>
                    <a:solidFill>
                      <a:schemeClr val="bg1">
                        <a:lumMod val="85000"/>
                        <a:alpha val="60000"/>
                      </a:schemeClr>
                    </a:solidFill>
                  </a:tcPr>
                </a:tc>
                <a:tc>
                  <a:txBody>
                    <a:bodyPr/>
                    <a:lstStyle/>
                    <a:p>
                      <a:pPr lvl="0" algn="ctr">
                        <a:buNone/>
                      </a:pPr>
                      <a:r>
                        <a:rPr lang="en-US" sz="900" dirty="0"/>
                        <a:t>Algebra I</a:t>
                      </a:r>
                    </a:p>
                  </a:txBody>
                  <a:tcPr>
                    <a:solidFill>
                      <a:schemeClr val="bg1">
                        <a:lumMod val="85000"/>
                        <a:alpha val="60000"/>
                      </a:schemeClr>
                    </a:solidFill>
                  </a:tcPr>
                </a:tc>
                <a:tc>
                  <a:txBody>
                    <a:bodyPr/>
                    <a:lstStyle/>
                    <a:p>
                      <a:pPr lvl="0" algn="ctr">
                        <a:buNone/>
                      </a:pPr>
                      <a:r>
                        <a:rPr lang="en-US" sz="900" dirty="0"/>
                        <a:t>None</a:t>
                      </a:r>
                    </a:p>
                  </a:txBody>
                  <a:tcPr>
                    <a:solidFill>
                      <a:schemeClr val="bg1">
                        <a:lumMod val="85000"/>
                        <a:alpha val="60000"/>
                      </a:schemeClr>
                    </a:solidFill>
                  </a:tcPr>
                </a:tc>
                <a:extLst>
                  <a:ext uri="{0D108BD9-81ED-4DB2-BD59-A6C34878D82A}">
                    <a16:rowId xmlns:a16="http://schemas.microsoft.com/office/drawing/2014/main" val="1510267290"/>
                  </a:ext>
                </a:extLst>
              </a:tr>
              <a:tr h="228177">
                <a:tc>
                  <a:txBody>
                    <a:bodyPr/>
                    <a:lstStyle/>
                    <a:p>
                      <a:pPr lvl="0">
                        <a:buNone/>
                      </a:pPr>
                      <a:r>
                        <a:rPr lang="en-US" sz="900" dirty="0"/>
                        <a:t>AP Computer Science A, MATH, LOTE</a:t>
                      </a:r>
                    </a:p>
                  </a:txBody>
                  <a:tcPr anchor="ctr">
                    <a:solidFill>
                      <a:schemeClr val="bg1">
                        <a:lumMod val="85000"/>
                        <a:alpha val="60000"/>
                      </a:schemeClr>
                    </a:solidFill>
                  </a:tcPr>
                </a:tc>
                <a:tc>
                  <a:txBody>
                    <a:bodyPr/>
                    <a:lstStyle/>
                    <a:p>
                      <a:pPr lvl="0" algn="ctr">
                        <a:buNone/>
                      </a:pPr>
                      <a:r>
                        <a:rPr lang="it-IT" sz="900" dirty="0"/>
                        <a:t>A3580110 (1 credit)</a:t>
                      </a:r>
                    </a:p>
                    <a:p>
                      <a:pPr marL="0" marR="0" lvl="0" indent="0" algn="ctr" defTabSz="685800" rtl="0" eaLnBrk="1" fontAlgn="auto" latinLnBrk="0" hangingPunct="1">
                        <a:lnSpc>
                          <a:spcPct val="100000"/>
                        </a:lnSpc>
                        <a:spcBef>
                          <a:spcPts val="0"/>
                        </a:spcBef>
                        <a:spcAft>
                          <a:spcPts val="0"/>
                        </a:spcAft>
                        <a:buClrTx/>
                        <a:buSzTx/>
                        <a:buFontTx/>
                        <a:buNone/>
                        <a:tabLst/>
                        <a:defRPr/>
                      </a:pPr>
                      <a:r>
                        <a:rPr lang="it-IT" sz="900" dirty="0"/>
                        <a:t>A3580120 (1 credit)</a:t>
                      </a:r>
                    </a:p>
                    <a:p>
                      <a:pPr marL="0" marR="0" lvl="0" indent="0" algn="ctr" defTabSz="685800" rtl="0" eaLnBrk="1" fontAlgn="auto" latinLnBrk="0" hangingPunct="1">
                        <a:lnSpc>
                          <a:spcPct val="100000"/>
                        </a:lnSpc>
                        <a:spcBef>
                          <a:spcPts val="0"/>
                        </a:spcBef>
                        <a:spcAft>
                          <a:spcPts val="0"/>
                        </a:spcAft>
                        <a:buClrTx/>
                        <a:buSzTx/>
                        <a:buFontTx/>
                        <a:buNone/>
                        <a:tabLst/>
                        <a:defRPr/>
                      </a:pPr>
                      <a:r>
                        <a:rPr lang="it-IT" sz="900"/>
                        <a:t>6367/6382</a:t>
                      </a:r>
                      <a:endParaRPr lang="it-IT" sz="900" dirty="0"/>
                    </a:p>
                  </a:txBody>
                  <a:tcPr>
                    <a:solidFill>
                      <a:schemeClr val="bg1">
                        <a:lumMod val="85000"/>
                        <a:alpha val="60000"/>
                      </a:schemeClr>
                    </a:solidFill>
                  </a:tcPr>
                </a:tc>
                <a:tc>
                  <a:txBody>
                    <a:bodyPr/>
                    <a:lstStyle/>
                    <a:p>
                      <a:pPr lvl="0" algn="ctr">
                        <a:buNone/>
                      </a:pPr>
                      <a:r>
                        <a:rPr lang="it-IT" sz="900" dirty="0"/>
                        <a:t>AP Computer Science Principles</a:t>
                      </a:r>
                    </a:p>
                  </a:txBody>
                  <a:tcPr anchor="ctr">
                    <a:solidFill>
                      <a:schemeClr val="bg1">
                        <a:lumMod val="85000"/>
                        <a:alpha val="60000"/>
                      </a:schemeClr>
                    </a:solidFill>
                  </a:tcPr>
                </a:tc>
                <a:tc>
                  <a:txBody>
                    <a:bodyPr/>
                    <a:lstStyle/>
                    <a:p>
                      <a:pPr lvl="0" algn="ctr">
                        <a:buNone/>
                      </a:pPr>
                      <a:r>
                        <a:rPr lang="en-US" sz="900" dirty="0"/>
                        <a:t>None</a:t>
                      </a:r>
                    </a:p>
                  </a:txBody>
                  <a:tcPr anchor="ctr">
                    <a:solidFill>
                      <a:schemeClr val="bg1">
                        <a:lumMod val="85000"/>
                        <a:alpha val="60000"/>
                      </a:schemeClr>
                    </a:solidFill>
                  </a:tcPr>
                </a:tc>
                <a:extLst>
                  <a:ext uri="{0D108BD9-81ED-4DB2-BD59-A6C34878D82A}">
                    <a16:rowId xmlns:a16="http://schemas.microsoft.com/office/drawing/2014/main" val="894152867"/>
                  </a:ext>
                </a:extLst>
              </a:tr>
            </a:tbl>
          </a:graphicData>
        </a:graphic>
      </p:graphicFrame>
      <p:sp>
        <p:nvSpPr>
          <p:cNvPr id="12" name="TextBox 11">
            <a:extLst>
              <a:ext uri="{FF2B5EF4-FFF2-40B4-BE49-F238E27FC236}">
                <a16:creationId xmlns:a16="http://schemas.microsoft.com/office/drawing/2014/main" id="{46C65114-83D7-4274-9701-F683ECEBD481}"/>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3D23739-3DC6-45E2-BF4A-6C2A9959CF4B}"/>
              </a:ext>
            </a:extLst>
          </p:cNvPr>
          <p:cNvSpPr txBox="1"/>
          <p:nvPr/>
        </p:nvSpPr>
        <p:spPr>
          <a:xfrm>
            <a:off x="359253" y="7385033"/>
            <a:ext cx="6246744" cy="553998"/>
          </a:xfrm>
          <a:prstGeom prst="rect">
            <a:avLst/>
          </a:prstGeom>
          <a:noFill/>
        </p:spPr>
        <p:txBody>
          <a:bodyPr wrap="square" lIns="91440" tIns="45720" rIns="91440" bIns="45720" rtlCol="0" anchor="t">
            <a:spAutoFit/>
          </a:bodyPr>
          <a:lstStyle/>
          <a:p>
            <a:pPr algn="ctr"/>
            <a:r>
              <a:rPr lang="en-US" sz="1000" dirty="0"/>
              <a:t>FOR ADDITIONAL INFORMATION ON THE SCIENCE, TECHNOLOGY, ENGINEERING, AND MATHEMATICS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6A0F15-9D47-4D66-8DB8-6EE7F290064A}">
  <ds:schemaRefs>
    <ds:schemaRef ds:uri="http://schemas.microsoft.com/sharepoint/v3/contenttype/forms"/>
  </ds:schemaRefs>
</ds:datastoreItem>
</file>

<file path=customXml/itemProps2.xml><?xml version="1.0" encoding="utf-8"?>
<ds:datastoreItem xmlns:ds="http://schemas.openxmlformats.org/officeDocument/2006/customXml" ds:itemID="{DFF67F14-08BA-4E43-A779-A4A8A5468D3F}">
  <ds:schemaRefs>
    <ds:schemaRef ds:uri="696893de-3167-48c0-a9e9-62134322dc49"/>
    <ds:schemaRef ds:uri="http://schemas.microsoft.com/office/2006/documentManagement/types"/>
    <ds:schemaRef ds:uri="1870ca36-48b9-408f-8764-2f018f10cce8"/>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385F7B5-AA95-44B7-9A15-7FE90E23093F}">
  <ds:schemaRefs>
    <ds:schemaRef ds:uri="1870ca36-48b9-408f-8764-2f018f10cce8"/>
    <ds:schemaRef ds:uri="696893de-3167-48c0-a9e9-62134322dc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22</TotalTime>
  <Words>545</Words>
  <Application>Microsoft Office PowerPoint</Application>
  <PresentationFormat>Letter Paper (8.5x11 in)</PresentationFormat>
  <Paragraphs>89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Open Sans</vt:lpstr>
      <vt:lpstr>Times New Roman</vt:lpstr>
      <vt:lpstr>Office Theme</vt:lpstr>
      <vt:lpstr>Programming and Software Development Statewide Program of Study</vt:lpstr>
      <vt:lpstr>Programming and Software Development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4</cp:revision>
  <cp:lastPrinted>2022-08-23T15:05:33Z</cp:lastPrinted>
  <dcterms:created xsi:type="dcterms:W3CDTF">2022-08-14T22:35:42Z</dcterms:created>
  <dcterms:modified xsi:type="dcterms:W3CDTF">2023-04-24T17:11:05Z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